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59" r:id="rId6"/>
    <p:sldId id="263" r:id="rId7"/>
    <p:sldId id="264" r:id="rId8"/>
    <p:sldId id="260" r:id="rId9"/>
    <p:sldId id="261" r:id="rId10"/>
    <p:sldId id="262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67A9-F369-4A9D-9CBE-F9C875DA6DA2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7EF24-32FB-405C-B1A7-4601024C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76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EF24-32FB-405C-B1A7-4601024C2A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07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EF24-32FB-405C-B1A7-4601024C2A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03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EF24-32FB-405C-B1A7-4601024C2A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11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EF24-32FB-405C-B1A7-4601024C2A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89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EF24-32FB-405C-B1A7-4601024C2A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5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EF24-32FB-405C-B1A7-4601024C2A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EF24-32FB-405C-B1A7-4601024C2A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10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EF24-32FB-405C-B1A7-4601024C2A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55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EF24-32FB-405C-B1A7-4601024C2A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12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EF24-32FB-405C-B1A7-4601024C2A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49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EF24-32FB-405C-B1A7-4601024C2A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23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EF24-32FB-405C-B1A7-4601024C2A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7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0BD8-EB53-4F9C-8CCF-818C97B0248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EB17-20D2-4E79-A04A-AD9FC09C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4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0BD8-EB53-4F9C-8CCF-818C97B0248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EB17-20D2-4E79-A04A-AD9FC09C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8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0BD8-EB53-4F9C-8CCF-818C97B0248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EB17-20D2-4E79-A04A-AD9FC09C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3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0BD8-EB53-4F9C-8CCF-818C97B0248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EB17-20D2-4E79-A04A-AD9FC09C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0BD8-EB53-4F9C-8CCF-818C97B0248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EB17-20D2-4E79-A04A-AD9FC09C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1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0BD8-EB53-4F9C-8CCF-818C97B0248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EB17-20D2-4E79-A04A-AD9FC09C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2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0BD8-EB53-4F9C-8CCF-818C97B0248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EB17-20D2-4E79-A04A-AD9FC09C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0BD8-EB53-4F9C-8CCF-818C97B0248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EB17-20D2-4E79-A04A-AD9FC09C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8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0BD8-EB53-4F9C-8CCF-818C97B0248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EB17-20D2-4E79-A04A-AD9FC09C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0BD8-EB53-4F9C-8CCF-818C97B0248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EB17-20D2-4E79-A04A-AD9FC09C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1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0BD8-EB53-4F9C-8CCF-818C97B0248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EB17-20D2-4E79-A04A-AD9FC09C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B0BD8-EB53-4F9C-8CCF-818C97B0248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EB17-20D2-4E79-A04A-AD9FC09C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2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You Should Go To Rome!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(But, not in August, it is really hot)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71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from the 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Meghan\Pictures\2011-09-04\2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4572000" cy="30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eghan\Pictures\2011-09-04\2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4572000" cy="30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631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Parthenon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Meghan\Pictures\2011-09-04\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4227"/>
            <a:ext cx="248486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eghan\Pictures\2011-09-04\3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05" y="1264227"/>
            <a:ext cx="3541505" cy="235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Meghan\Pictures\2011-09-04\3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757" y="3895782"/>
            <a:ext cx="3312506" cy="220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04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Fancy Ceilings and Floors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Meghan\Pictures\2011-09-04\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2854508" cy="189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eghan\Pictures\2011-09-04\2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65564"/>
            <a:ext cx="3198006" cy="212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Meghan\Pictures\2011-09-04\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65564"/>
            <a:ext cx="3427005" cy="228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Meghan\Pictures\2011-09-04\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3121"/>
            <a:ext cx="3048000" cy="20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99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Coliseum!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eghan\Pictures\2011-09-04\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3156"/>
            <a:ext cx="9144000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38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Meghan\Pictures\2011-09-04\0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20"/>
          <a:stretch/>
        </p:blipFill>
        <p:spPr bwMode="auto">
          <a:xfrm>
            <a:off x="0" y="2514600"/>
            <a:ext cx="5112327" cy="395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eghan\Pictures\2011-09-04\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3581400" cy="23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eghan\Pictures\2011-09-04\1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3541505" cy="235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33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Meghan\Pictures\2011-08-30\Roma\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19200"/>
            <a:ext cx="5487997" cy="411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eghan\Pictures\2011-09-04\1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739218" cy="411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64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Saint Peter’s Cathedral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Meghan\Pictures\2011-09-04\2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263699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eghan\Pictures\2011-09-04\2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7"/>
          <a:stretch/>
        </p:blipFill>
        <p:spPr bwMode="auto">
          <a:xfrm>
            <a:off x="3886200" y="1676400"/>
            <a:ext cx="4849091" cy="38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67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St. Peters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Meghan\Pictures\2011-08-30\Roma\3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Meghan\Pictures\2011-09-04\2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2"/>
          <a:stretch/>
        </p:blipFill>
        <p:spPr bwMode="auto">
          <a:xfrm>
            <a:off x="5543811" y="1371600"/>
            <a:ext cx="3348818" cy="371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Meghan\Pictures\2011-09-04\2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0999"/>
            <a:ext cx="3845507" cy="25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3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Meghan\Pictures\2011-08-30\Roma\3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705350" cy="62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eghan\Pictures\2011-08-30\Roma\4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4" r="20519"/>
          <a:stretch/>
        </p:blipFill>
        <p:spPr bwMode="auto">
          <a:xfrm>
            <a:off x="5257800" y="914400"/>
            <a:ext cx="307138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76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Meghan\Pictures\2011-08-30\Roma\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eghan\Pictures\2011-08-30\Roma\4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1339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eghan\Pictures\2011-08-30\Roma\4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3733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8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Coolest Picture of the Trip!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Meghan\Pictures\2011-08-30\Roma\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0198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355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57</Words>
  <Application>Microsoft Office PowerPoint</Application>
  <PresentationFormat>On-screen Show (4:3)</PresentationFormat>
  <Paragraphs>22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You Should Go To Rome!</vt:lpstr>
      <vt:lpstr>The Coliseum!</vt:lpstr>
      <vt:lpstr>PowerPoint Presentation</vt:lpstr>
      <vt:lpstr>Art</vt:lpstr>
      <vt:lpstr>Saint Peter’s Cathedral </vt:lpstr>
      <vt:lpstr>Inside St. Peters</vt:lpstr>
      <vt:lpstr>PowerPoint Presentation</vt:lpstr>
      <vt:lpstr>PowerPoint Presentation</vt:lpstr>
      <vt:lpstr>Coolest Picture of the Trip!</vt:lpstr>
      <vt:lpstr>More from the Top</vt:lpstr>
      <vt:lpstr>The Parthenon</vt:lpstr>
      <vt:lpstr>Fancy Ceilings and Floors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Should Go To Rome!</dc:title>
  <dc:creator>Meghan</dc:creator>
  <cp:lastModifiedBy>Meghan</cp:lastModifiedBy>
  <cp:revision>4</cp:revision>
  <dcterms:created xsi:type="dcterms:W3CDTF">2011-09-28T00:57:40Z</dcterms:created>
  <dcterms:modified xsi:type="dcterms:W3CDTF">2011-09-28T01:31:08Z</dcterms:modified>
</cp:coreProperties>
</file>