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3C25-E05F-40A4-BF14-4C5ED5A57E3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42E9-8F1E-47A2-8B0C-117A2742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3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3C25-E05F-40A4-BF14-4C5ED5A57E3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42E9-8F1E-47A2-8B0C-117A2742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3C25-E05F-40A4-BF14-4C5ED5A57E3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42E9-8F1E-47A2-8B0C-117A2742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7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3C25-E05F-40A4-BF14-4C5ED5A57E3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42E9-8F1E-47A2-8B0C-117A2742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6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3C25-E05F-40A4-BF14-4C5ED5A57E3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42E9-8F1E-47A2-8B0C-117A2742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3C25-E05F-40A4-BF14-4C5ED5A57E3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42E9-8F1E-47A2-8B0C-117A2742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3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3C25-E05F-40A4-BF14-4C5ED5A57E3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42E9-8F1E-47A2-8B0C-117A2742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0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3C25-E05F-40A4-BF14-4C5ED5A57E3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42E9-8F1E-47A2-8B0C-117A2742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2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3C25-E05F-40A4-BF14-4C5ED5A57E3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42E9-8F1E-47A2-8B0C-117A2742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5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3C25-E05F-40A4-BF14-4C5ED5A57E3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42E9-8F1E-47A2-8B0C-117A2742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5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3C25-E05F-40A4-BF14-4C5ED5A57E3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42E9-8F1E-47A2-8B0C-117A2742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2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03C25-E05F-40A4-BF14-4C5ED5A57E3E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842E9-8F1E-47A2-8B0C-117A27421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45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The Spread of Enlightenment Ideas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Frederick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people and I have come to an agreement which satisfied us both. They are to say what they please, and I am to do what I please.</a:t>
            </a:r>
          </a:p>
          <a:p>
            <a:endParaRPr lang="en-US" dirty="0"/>
          </a:p>
          <a:p>
            <a:r>
              <a:rPr lang="en-US" dirty="0" smtClean="0"/>
              <a:t>Diplomacy without arms is like music without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my soldiers were to begin to think, not one would remain in the ranks</a:t>
            </a:r>
          </a:p>
          <a:p>
            <a:endParaRPr lang="en-US" dirty="0"/>
          </a:p>
          <a:p>
            <a:r>
              <a:rPr lang="en-US" dirty="0" smtClean="0"/>
              <a:t>The greatest and noblest pleasure which men can have in this world is to discover new truths; and the next is to shake off old prejudices.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0480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57" y="175260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6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Catherine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124200" cy="388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19" y="1507317"/>
            <a:ext cx="2867025" cy="421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2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Catherine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shall be an autocrat, that's my trade; and the good Lord will forgive me, that's his</a:t>
            </a:r>
          </a:p>
          <a:p>
            <a:endParaRPr lang="en-US" dirty="0"/>
          </a:p>
          <a:p>
            <a:r>
              <a:rPr lang="en-US" dirty="0" smtClean="0"/>
              <a:t>A great wind is blowing, and that gives you either imagination or a headache.</a:t>
            </a:r>
          </a:p>
          <a:p>
            <a:endParaRPr lang="en-US" dirty="0" smtClean="0"/>
          </a:p>
          <a:p>
            <a:r>
              <a:rPr lang="en-US" dirty="0" smtClean="0"/>
              <a:t>Power without [the people's] confidence is nothing.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7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met in Salons to discuss new ideas</a:t>
            </a:r>
          </a:p>
          <a:p>
            <a:r>
              <a:rPr lang="en-US" dirty="0" smtClean="0"/>
              <a:t>Marie Therese </a:t>
            </a:r>
            <a:r>
              <a:rPr lang="en-US" dirty="0" err="1" smtClean="0"/>
              <a:t>Geoffrin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8882"/>
            <a:ext cx="16478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57531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39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Denis Diderot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4480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95575"/>
            <a:ext cx="301752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1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Denis Diderot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Isn't it better to have men be ungrateful, than to miss a chance to do good?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0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Baroque vs. Neoclassical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1337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"/>
          <a:stretch/>
        </p:blipFill>
        <p:spPr bwMode="auto">
          <a:xfrm>
            <a:off x="5105400" y="1905000"/>
            <a:ext cx="3105192" cy="39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1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Baroque vs. Neoclassical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2681561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448050" cy="20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28194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56" y="3819790"/>
            <a:ext cx="2243137" cy="288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84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8084"/>
            <a:ext cx="2643116" cy="310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20560"/>
            <a:ext cx="26003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40" y="1793775"/>
            <a:ext cx="23717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29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Enlightened Despots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Despot-an absolute ruler</a:t>
            </a:r>
          </a:p>
          <a:p>
            <a:r>
              <a:rPr lang="en-US" dirty="0" smtClean="0"/>
              <a:t>Enlightened Despots—monarchs who embraced the new ideas and made some reforms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8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Frederick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600199"/>
            <a:ext cx="3276601" cy="413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80" y="1600199"/>
            <a:ext cx="3507620" cy="441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00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208</Words>
  <Application>Microsoft Office PowerPoint</Application>
  <PresentationFormat>On-screen Show (4:3)</PresentationFormat>
  <Paragraphs>29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Spread of Enlightenment Ideas</vt:lpstr>
      <vt:lpstr>Paris</vt:lpstr>
      <vt:lpstr>Denis Diderot</vt:lpstr>
      <vt:lpstr>Denis Diderot</vt:lpstr>
      <vt:lpstr>Baroque vs. Neoclassical </vt:lpstr>
      <vt:lpstr>Baroque vs. Neoclassical </vt:lpstr>
      <vt:lpstr>Classical Music</vt:lpstr>
      <vt:lpstr>Enlightened Despots</vt:lpstr>
      <vt:lpstr>Frederick the Great</vt:lpstr>
      <vt:lpstr>Frederick the Great</vt:lpstr>
      <vt:lpstr>PowerPoint Presentation</vt:lpstr>
      <vt:lpstr>Joseph II</vt:lpstr>
      <vt:lpstr>Catherine the Great</vt:lpstr>
      <vt:lpstr>Catherine the Great</vt:lpstr>
    </vt:vector>
  </TitlesOfParts>
  <Company>Quincy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Spread of Enlightenment Ideas</dc:title>
  <dc:creator>MEGHAN MATTHEWS </dc:creator>
  <cp:lastModifiedBy>MEGHAN MATTHEWS </cp:lastModifiedBy>
  <cp:revision>7</cp:revision>
  <dcterms:created xsi:type="dcterms:W3CDTF">2011-09-29T17:08:07Z</dcterms:created>
  <dcterms:modified xsi:type="dcterms:W3CDTF">2012-10-11T20:19:09Z</dcterms:modified>
</cp:coreProperties>
</file>