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84" r:id="rId19"/>
    <p:sldId id="277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D46D-F6B1-448D-8C4A-2CC4F23213AF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5DA8-2A57-4602-A486-C1756E41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34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D46D-F6B1-448D-8C4A-2CC4F23213AF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5DA8-2A57-4602-A486-C1756E41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87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D46D-F6B1-448D-8C4A-2CC4F23213AF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5DA8-2A57-4602-A486-C1756E41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D46D-F6B1-448D-8C4A-2CC4F23213AF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5DA8-2A57-4602-A486-C1756E41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D46D-F6B1-448D-8C4A-2CC4F23213AF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5DA8-2A57-4602-A486-C1756E41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1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D46D-F6B1-448D-8C4A-2CC4F23213AF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5DA8-2A57-4602-A486-C1756E41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70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D46D-F6B1-448D-8C4A-2CC4F23213AF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5DA8-2A57-4602-A486-C1756E41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0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D46D-F6B1-448D-8C4A-2CC4F23213AF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5DA8-2A57-4602-A486-C1756E41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9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D46D-F6B1-448D-8C4A-2CC4F23213AF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5DA8-2A57-4602-A486-C1756E41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9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D46D-F6B1-448D-8C4A-2CC4F23213AF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5DA8-2A57-4602-A486-C1756E41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6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D46D-F6B1-448D-8C4A-2CC4F23213AF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5DA8-2A57-4602-A486-C1756E41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7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BD46D-F6B1-448D-8C4A-2CC4F23213AF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65DA8-2A57-4602-A486-C1756E415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4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The French Revolution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3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Accomplishments of the National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Declaration of the Rights of Man</a:t>
            </a:r>
          </a:p>
          <a:p>
            <a:r>
              <a:rPr lang="en-US" dirty="0" smtClean="0"/>
              <a:t>Changed the relationship between France and the Church</a:t>
            </a:r>
          </a:p>
          <a:p>
            <a:r>
              <a:rPr lang="en-US" dirty="0" smtClean="0"/>
              <a:t>Created a Limited Constitutional Monarchy</a:t>
            </a:r>
          </a:p>
          <a:p>
            <a:r>
              <a:rPr lang="en-US" dirty="0" smtClean="0"/>
              <a:t>Prevented Louis XVI and family from leaving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70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Legislative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Limited Constitutional Monarchy</a:t>
            </a:r>
          </a:p>
          <a:p>
            <a:r>
              <a:rPr lang="en-US" dirty="0" smtClean="0"/>
              <a:t>Legislative Assembly had the power to make laws and prevent/approve wars declared by the king</a:t>
            </a:r>
          </a:p>
          <a:p>
            <a:r>
              <a:rPr lang="en-US" dirty="0" smtClean="0"/>
              <a:t>Split into three groups:</a:t>
            </a:r>
          </a:p>
          <a:p>
            <a:pPr lvl="1"/>
            <a:r>
              <a:rPr lang="en-US" dirty="0" smtClean="0"/>
              <a:t>Radicals</a:t>
            </a:r>
          </a:p>
          <a:p>
            <a:pPr lvl="1"/>
            <a:r>
              <a:rPr lang="en-US" dirty="0" smtClean="0"/>
              <a:t>Moderates</a:t>
            </a:r>
          </a:p>
          <a:p>
            <a:pPr lvl="1"/>
            <a:r>
              <a:rPr lang="en-US" dirty="0" smtClean="0"/>
              <a:t>Conservatives </a:t>
            </a:r>
          </a:p>
        </p:txBody>
      </p:sp>
    </p:spTree>
    <p:extLst>
      <p:ext uri="{BB962C8B-B14F-4D97-AF65-F5344CB8AC3E}">
        <p14:creationId xmlns:p14="http://schemas.microsoft.com/office/powerpoint/2010/main" val="88876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Extreme Groups Outside the Legislative Assembly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Émigrés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Nobles and others who had left France in 1789</a:t>
            </a:r>
          </a:p>
          <a:p>
            <a:r>
              <a:rPr lang="en-US" dirty="0" smtClean="0"/>
              <a:t>Were on the extreme right</a:t>
            </a:r>
          </a:p>
          <a:p>
            <a:r>
              <a:rPr lang="en-US" dirty="0" smtClean="0"/>
              <a:t>Wanted to restore the Old Regime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Sans Culottes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Wage earners and small shopkeepers</a:t>
            </a:r>
          </a:p>
          <a:p>
            <a:r>
              <a:rPr lang="en-US" dirty="0" smtClean="0"/>
              <a:t>Did not wear fancy knee length pants—their pants when all the way to their ankles</a:t>
            </a:r>
          </a:p>
          <a:p>
            <a:r>
              <a:rPr lang="en-US" dirty="0" smtClean="0"/>
              <a:t>Wanted a bigger role in the government and an end to shortages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28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France declared war on Austria in April 1792</a:t>
            </a:r>
          </a:p>
          <a:p>
            <a:r>
              <a:rPr lang="en-US" dirty="0" smtClean="0"/>
              <a:t>Prussia then declared war on France</a:t>
            </a:r>
          </a:p>
          <a:p>
            <a:r>
              <a:rPr lang="en-US" dirty="0" smtClean="0"/>
              <a:t>Both countries feared the Revolution spreading and wanted Louis XVI back on the throne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1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 Massacres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Prussian commander threatened to destroy Paris if any member of the Royal Family was hurt-July 25, 1792</a:t>
            </a:r>
          </a:p>
          <a:p>
            <a:r>
              <a:rPr lang="en-US" dirty="0" smtClean="0"/>
              <a:t>Angry mobs attacked </a:t>
            </a:r>
            <a:r>
              <a:rPr lang="en-US" dirty="0" err="1" smtClean="0"/>
              <a:t>Tuileries</a:t>
            </a:r>
            <a:r>
              <a:rPr lang="en-US" dirty="0" smtClean="0"/>
              <a:t> Palace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66235"/>
            <a:ext cx="4267200" cy="280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70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Legislative Assembly Reacts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aside Constitution of 1791</a:t>
            </a:r>
          </a:p>
          <a:p>
            <a:r>
              <a:rPr lang="en-US" dirty="0" smtClean="0"/>
              <a:t>Deposed the king</a:t>
            </a:r>
          </a:p>
          <a:p>
            <a:r>
              <a:rPr lang="en-US" dirty="0" smtClean="0"/>
              <a:t>Dissolved the Legislative Assembly</a:t>
            </a:r>
          </a:p>
          <a:p>
            <a:r>
              <a:rPr lang="en-US" dirty="0" smtClean="0"/>
              <a:t>Called for new elections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National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Declared France a Republic</a:t>
            </a:r>
          </a:p>
          <a:p>
            <a:r>
              <a:rPr lang="en-US" dirty="0" smtClean="0"/>
              <a:t>All adult male citizens had the right to vote and hold office</a:t>
            </a:r>
          </a:p>
          <a:p>
            <a:r>
              <a:rPr lang="en-US" dirty="0" smtClean="0"/>
              <a:t>Louis XVI tried for treason and executed</a:t>
            </a:r>
          </a:p>
          <a:p>
            <a:r>
              <a:rPr lang="en-US" dirty="0" smtClean="0"/>
              <a:t>Real power held by the Jacobins and angry mobs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09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Jacobins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Radical political club</a:t>
            </a:r>
          </a:p>
          <a:p>
            <a:r>
              <a:rPr lang="en-US" dirty="0" smtClean="0"/>
              <a:t>Led by Jean Paul Marat and Georges Danton 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52800"/>
            <a:ext cx="2471737" cy="303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52800"/>
            <a:ext cx="2286000" cy="297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33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Republic of Virtue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Attempt to get rid of all royal influence</a:t>
            </a:r>
          </a:p>
          <a:p>
            <a:r>
              <a:rPr lang="en-US" dirty="0" smtClean="0"/>
              <a:t>Changed decks of cards</a:t>
            </a:r>
          </a:p>
          <a:p>
            <a:r>
              <a:rPr lang="en-US" dirty="0" smtClean="0"/>
              <a:t>Changes family names and place names</a:t>
            </a:r>
          </a:p>
          <a:p>
            <a:r>
              <a:rPr lang="en-US" dirty="0" smtClean="0"/>
              <a:t>Got rid of Sundays and closed churches</a:t>
            </a:r>
          </a:p>
          <a:p>
            <a:r>
              <a:rPr lang="en-US" dirty="0" smtClean="0"/>
              <a:t>Changed the calendar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59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Maximilien Robespierre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Leader of the Committee of Public Safety</a:t>
            </a:r>
          </a:p>
          <a:p>
            <a:endParaRPr lang="en-US" dirty="0" smtClean="0"/>
          </a:p>
          <a:p>
            <a:r>
              <a:rPr lang="en-US" dirty="0" smtClean="0"/>
              <a:t>Tried to get rid of all the enemies of the Revolution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35457"/>
            <a:ext cx="309372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61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Estates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 in May 1789 at Versailles</a:t>
            </a:r>
          </a:p>
          <a:p>
            <a:r>
              <a:rPr lang="en-US" dirty="0" smtClean="0"/>
              <a:t>Under the medieval rules, each estate got one vote</a:t>
            </a:r>
          </a:p>
          <a:p>
            <a:r>
              <a:rPr lang="en-US" dirty="0" smtClean="0"/>
              <a:t>The Third Estate wanted to change the voting to voting by representative </a:t>
            </a:r>
          </a:p>
        </p:txBody>
      </p:sp>
    </p:spTree>
    <p:extLst>
      <p:ext uri="{BB962C8B-B14F-4D97-AF65-F5344CB8AC3E}">
        <p14:creationId xmlns:p14="http://schemas.microsoft.com/office/powerpoint/2010/main" val="108124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the Terror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Robespierre executed on July 28, 1794</a:t>
            </a:r>
          </a:p>
          <a:p>
            <a:r>
              <a:rPr lang="en-US" dirty="0" smtClean="0"/>
              <a:t>French public opinion shifted to the right</a:t>
            </a:r>
          </a:p>
          <a:p>
            <a:r>
              <a:rPr lang="en-US" dirty="0" smtClean="0"/>
              <a:t>Moderates wrote a new plan of government—The Directory</a:t>
            </a:r>
          </a:p>
          <a:p>
            <a:r>
              <a:rPr lang="en-US" dirty="0" smtClean="0"/>
              <a:t>Two House Legislature</a:t>
            </a:r>
          </a:p>
          <a:p>
            <a:r>
              <a:rPr lang="en-US" dirty="0" smtClean="0"/>
              <a:t>Five Man Executive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85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Abbe Sieyes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2857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33528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64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Start of the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Louis insisted that the Estates General vote by estate</a:t>
            </a:r>
          </a:p>
          <a:p>
            <a:r>
              <a:rPr lang="en-US" dirty="0" smtClean="0"/>
              <a:t>June 17, 1789—The Third Estate formed the National Assembly-invited representatives from the other estates to join them</a:t>
            </a:r>
          </a:p>
          <a:p>
            <a:r>
              <a:rPr lang="en-US" dirty="0" smtClean="0"/>
              <a:t>The king locked them out of the meeting room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10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Tennis Court Oath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73169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71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Bastille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July 14, 1789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49022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25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Fear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716849" cy="435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55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National Assembly Changes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Declaration of the Rights of Man</a:t>
            </a:r>
          </a:p>
          <a:p>
            <a:pPr lvl="1"/>
            <a:r>
              <a:rPr lang="en-US" dirty="0" smtClean="0"/>
              <a:t>All men born equal</a:t>
            </a:r>
          </a:p>
          <a:p>
            <a:pPr lvl="1"/>
            <a:r>
              <a:rPr lang="en-US" dirty="0" smtClean="0"/>
              <a:t>Natural rights—life, liberty, property, security, and resistance to oppression</a:t>
            </a:r>
          </a:p>
          <a:p>
            <a:pPr lvl="1"/>
            <a:r>
              <a:rPr lang="en-US" dirty="0" smtClean="0"/>
              <a:t>Granted equal justice, freedom of speech, and freedom of religion</a:t>
            </a:r>
          </a:p>
          <a:p>
            <a:pPr lvl="1"/>
            <a:r>
              <a:rPr lang="en-US" dirty="0" smtClean="0"/>
              <a:t>Did not apply to women</a:t>
            </a:r>
          </a:p>
        </p:txBody>
      </p:sp>
    </p:spTree>
    <p:extLst>
      <p:ext uri="{BB962C8B-B14F-4D97-AF65-F5344CB8AC3E}">
        <p14:creationId xmlns:p14="http://schemas.microsoft.com/office/powerpoint/2010/main" val="83979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Olympe de Gouges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945" y="1676400"/>
            <a:ext cx="3733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27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Britannic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468</Words>
  <Application>Microsoft Office PowerPoint</Application>
  <PresentationFormat>On-screen Show (4:3)</PresentationFormat>
  <Paragraphs>78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The French Revolution</vt:lpstr>
      <vt:lpstr>The Estates General</vt:lpstr>
      <vt:lpstr>Abbe Sieyes </vt:lpstr>
      <vt:lpstr>The Start of the Revolution</vt:lpstr>
      <vt:lpstr>The Tennis Court Oath</vt:lpstr>
      <vt:lpstr>The Bastille</vt:lpstr>
      <vt:lpstr>The Great Fear</vt:lpstr>
      <vt:lpstr>The National Assembly Changes France</vt:lpstr>
      <vt:lpstr>Olympe de Gouges</vt:lpstr>
      <vt:lpstr>Accomplishments of the National Assembly</vt:lpstr>
      <vt:lpstr>The Legislative Assembly</vt:lpstr>
      <vt:lpstr>Extreme Groups Outside the Legislative Assembly</vt:lpstr>
      <vt:lpstr>War!</vt:lpstr>
      <vt:lpstr>September Massacres</vt:lpstr>
      <vt:lpstr>The Legislative Assembly Reacts</vt:lpstr>
      <vt:lpstr>The National Convention</vt:lpstr>
      <vt:lpstr>The Jacobins</vt:lpstr>
      <vt:lpstr>A Republic of Virtue</vt:lpstr>
      <vt:lpstr>Maximilien Robespierre</vt:lpstr>
      <vt:lpstr>End of the Terror</vt:lpstr>
    </vt:vector>
  </TitlesOfParts>
  <Company>Quincy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French Revolution</dc:title>
  <dc:creator>MEGHAN MATTHEWS </dc:creator>
  <cp:lastModifiedBy>MEGHAN MATTHEWS </cp:lastModifiedBy>
  <cp:revision>15</cp:revision>
  <dcterms:created xsi:type="dcterms:W3CDTF">2011-10-11T14:20:25Z</dcterms:created>
  <dcterms:modified xsi:type="dcterms:W3CDTF">2013-05-30T16:08:15Z</dcterms:modified>
</cp:coreProperties>
</file>