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624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779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1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00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194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6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54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06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78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7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8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52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AC846-7277-4E4F-9A41-8DA4EF0FEA28}" type="datetimeFigureOut">
              <a:rPr lang="en-US" smtClean="0"/>
              <a:t>9/7/2017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577D5-9207-41FC-917D-145583A6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15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Scotland and Ireland</a:t>
            </a:r>
            <a:br>
              <a:rPr lang="en-US" sz="7200" dirty="0" smtClean="0">
                <a:solidFill>
                  <a:srgbClr val="00B050"/>
                </a:solidFill>
                <a:latin typeface="Elephant" panose="02020904090505020303" pitchFamily="18" charset="0"/>
              </a:rPr>
            </a:br>
            <a:r>
              <a:rPr lang="en-US" sz="7200" dirty="0" smtClean="0">
                <a:solidFill>
                  <a:srgbClr val="00B050"/>
                </a:solidFill>
                <a:latin typeface="Elephant" panose="02020904090505020303" pitchFamily="18" charset="0"/>
              </a:rPr>
              <a:t>April Vacation 2016</a:t>
            </a:r>
            <a:endParaRPr lang="en-US" sz="7200" dirty="0">
              <a:solidFill>
                <a:srgbClr val="00B050"/>
              </a:solidFill>
              <a:latin typeface="Elephant" panose="020209040905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473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Edinburgh Castle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802" y="1600200"/>
            <a:ext cx="64583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608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Scottish Highlands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7429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624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35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00B050"/>
                </a:solidFill>
              </a:rPr>
              <a:t>Stirling</a:t>
            </a:r>
            <a:r>
              <a:rPr lang="en-US" dirty="0" smtClean="0">
                <a:solidFill>
                  <a:srgbClr val="00B050"/>
                </a:solidFill>
              </a:rPr>
              <a:t> Castle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7315200" cy="54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9622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Loch Ness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4872644" cy="323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436774"/>
            <a:ext cx="220980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840" y="1371600"/>
            <a:ext cx="3059960" cy="2040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737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Glasgow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8229600" cy="304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8974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Giant’s Causeway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4343400" cy="289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591724"/>
            <a:ext cx="4914900" cy="307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05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Belfast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4381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520440"/>
            <a:ext cx="5181600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5400"/>
            <a:ext cx="33528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229100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527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Dublin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3886200" cy="243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462" y="3200400"/>
            <a:ext cx="4486275" cy="323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914400"/>
            <a:ext cx="3219451" cy="23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829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16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Scotland and Ireland April Vacation 2016</vt:lpstr>
      <vt:lpstr>Edinburgh Castle</vt:lpstr>
      <vt:lpstr>Scottish Highlands</vt:lpstr>
      <vt:lpstr>Stirling Castle</vt:lpstr>
      <vt:lpstr>Loch Ness</vt:lpstr>
      <vt:lpstr>Glasgow</vt:lpstr>
      <vt:lpstr>Giant’s Causeway </vt:lpstr>
      <vt:lpstr>Belfast</vt:lpstr>
      <vt:lpstr>Dublin</vt:lpstr>
    </vt:vector>
  </TitlesOfParts>
  <Company>Quincy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Scotland and Ireland April Vacation 2016</dc:title>
  <dc:creator>MEGHAN MATTHEWS</dc:creator>
  <cp:lastModifiedBy>MEGHAN MATTHEWS</cp:lastModifiedBy>
  <cp:revision>12</cp:revision>
  <dcterms:created xsi:type="dcterms:W3CDTF">2014-10-27T18:21:09Z</dcterms:created>
  <dcterms:modified xsi:type="dcterms:W3CDTF">2017-09-07T18:11:06Z</dcterms:modified>
</cp:coreProperties>
</file>