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71" r:id="rId12"/>
    <p:sldId id="269" r:id="rId13"/>
    <p:sldId id="272" r:id="rId14"/>
    <p:sldId id="275" r:id="rId15"/>
    <p:sldId id="277" r:id="rId16"/>
    <p:sldId id="285" r:id="rId17"/>
    <p:sldId id="288" r:id="rId18"/>
    <p:sldId id="289" r:id="rId19"/>
    <p:sldId id="280" r:id="rId20"/>
    <p:sldId id="281" r:id="rId21"/>
    <p:sldId id="284" r:id="rId22"/>
    <p:sldId id="290" r:id="rId23"/>
    <p:sldId id="292" r:id="rId24"/>
    <p:sldId id="293" r:id="rId25"/>
    <p:sldId id="294" r:id="rId26"/>
    <p:sldId id="295" r:id="rId27"/>
    <p:sldId id="296" r:id="rId28"/>
    <p:sldId id="297" r:id="rId29"/>
    <p:sldId id="302" r:id="rId30"/>
    <p:sldId id="305" r:id="rId31"/>
    <p:sldId id="30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94B5-245F-4F55-A155-5056C91C0B65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47CB-589A-4F96-B1B1-3B6837EB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1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94B5-245F-4F55-A155-5056C91C0B65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47CB-589A-4F96-B1B1-3B6837EB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1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94B5-245F-4F55-A155-5056C91C0B65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47CB-589A-4F96-B1B1-3B6837EB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94B5-245F-4F55-A155-5056C91C0B65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47CB-589A-4F96-B1B1-3B6837EB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6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94B5-245F-4F55-A155-5056C91C0B65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47CB-589A-4F96-B1B1-3B6837EB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8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94B5-245F-4F55-A155-5056C91C0B65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47CB-589A-4F96-B1B1-3B6837EB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8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94B5-245F-4F55-A155-5056C91C0B65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47CB-589A-4F96-B1B1-3B6837EB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94B5-245F-4F55-A155-5056C91C0B65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47CB-589A-4F96-B1B1-3B6837EB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2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94B5-245F-4F55-A155-5056C91C0B65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47CB-589A-4F96-B1B1-3B6837EB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94B5-245F-4F55-A155-5056C91C0B65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47CB-589A-4F96-B1B1-3B6837EB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94B5-245F-4F55-A155-5056C91C0B65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47CB-589A-4F96-B1B1-3B6837EB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4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194B5-245F-4F55-A155-5056C91C0B65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E47CB-589A-4F96-B1B1-3B6837EB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8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Napoleon</a:t>
            </a:r>
            <a:br>
              <a:rPr lang="en-US" sz="9600" dirty="0" smtClean="0"/>
            </a:br>
            <a:r>
              <a:rPr lang="en-US" sz="9600" dirty="0" smtClean="0"/>
              <a:t>Bonaparte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3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Napoleonic Code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Gave </a:t>
            </a:r>
            <a:r>
              <a:rPr lang="en-US" dirty="0"/>
              <a:t>France a uniform set of laws and eliminated injustices </a:t>
            </a:r>
          </a:p>
          <a:p>
            <a:r>
              <a:rPr lang="en-US" dirty="0"/>
              <a:t>L</a:t>
            </a:r>
            <a:r>
              <a:rPr lang="en-US" dirty="0" smtClean="0"/>
              <a:t>imited </a:t>
            </a:r>
            <a:r>
              <a:rPr lang="en-US" dirty="0"/>
              <a:t>personal freedoms and promoted order over rights</a:t>
            </a:r>
          </a:p>
          <a:p>
            <a:r>
              <a:rPr lang="en-US" dirty="0" smtClean="0"/>
              <a:t>Took </a:t>
            </a:r>
            <a:r>
              <a:rPr lang="en-US" dirty="0"/>
              <a:t>away some of the rights women had won in the </a:t>
            </a:r>
            <a:r>
              <a:rPr lang="en-US" dirty="0" smtClean="0"/>
              <a:t>Revolution</a:t>
            </a:r>
          </a:p>
          <a:p>
            <a:r>
              <a:rPr lang="en-US" dirty="0"/>
              <a:t>F</a:t>
            </a:r>
            <a:r>
              <a:rPr lang="en-US" dirty="0" smtClean="0"/>
              <a:t>reedom </a:t>
            </a:r>
            <a:r>
              <a:rPr lang="en-US" dirty="0"/>
              <a:t>of speech and the press were restricted</a:t>
            </a:r>
          </a:p>
          <a:p>
            <a:r>
              <a:rPr lang="en-US" dirty="0" smtClean="0"/>
              <a:t>Restored </a:t>
            </a:r>
            <a:r>
              <a:rPr lang="en-US" dirty="0"/>
              <a:t>slavery to French colonies in the </a:t>
            </a:r>
            <a:r>
              <a:rPr lang="en-US" dirty="0" smtClean="0"/>
              <a:t>Caribbean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12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of the Napoleonic Code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741" y="1219200"/>
            <a:ext cx="5590517" cy="448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5844906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Wherever it was implemented [in the conquered territories], the Code Napoleon swept away feudal property relations.</a:t>
            </a:r>
          </a:p>
        </p:txBody>
      </p:sp>
    </p:spTree>
    <p:extLst>
      <p:ext uri="{BB962C8B-B14F-4D97-AF65-F5344CB8AC3E}">
        <p14:creationId xmlns:p14="http://schemas.microsoft.com/office/powerpoint/2010/main" val="90050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Emperor Napoleon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1804 Napoleon made himself </a:t>
            </a:r>
            <a:r>
              <a:rPr lang="en-US" dirty="0" smtClean="0"/>
              <a:t>emperor</a:t>
            </a:r>
          </a:p>
          <a:p>
            <a:r>
              <a:rPr lang="en-US" dirty="0" smtClean="0"/>
              <a:t>French </a:t>
            </a:r>
            <a:r>
              <a:rPr lang="en-US" dirty="0"/>
              <a:t>voters supported him</a:t>
            </a:r>
          </a:p>
          <a:p>
            <a:r>
              <a:rPr lang="en-US" dirty="0" smtClean="0"/>
              <a:t>December </a:t>
            </a:r>
            <a:r>
              <a:rPr lang="en-US" dirty="0"/>
              <a:t>2, 1804 the pope came to Paris to crown him at Notre Dame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0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“Consecration </a:t>
            </a:r>
            <a:br>
              <a:rPr lang="en-US" dirty="0"/>
            </a:br>
            <a:r>
              <a:rPr lang="en-US" dirty="0"/>
              <a:t>of the Emperor Napoleon &amp; the Empress Josephine,” </a:t>
            </a:r>
          </a:p>
          <a:p>
            <a:pPr marL="0" indent="0" algn="ctr">
              <a:buNone/>
            </a:pPr>
            <a:r>
              <a:rPr lang="en-US" dirty="0"/>
              <a:t>1806 </a:t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7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Third Coalition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Started by Britain</a:t>
            </a:r>
            <a:endParaRPr lang="en-US" dirty="0"/>
          </a:p>
          <a:p>
            <a:r>
              <a:rPr lang="en-US" dirty="0" smtClean="0"/>
              <a:t>Included Russia</a:t>
            </a:r>
            <a:r>
              <a:rPr lang="en-US" dirty="0"/>
              <a:t>, Austria, </a:t>
            </a:r>
            <a:r>
              <a:rPr lang="en-US" dirty="0" smtClean="0"/>
              <a:t>and Sweden</a:t>
            </a:r>
            <a:endParaRPr lang="en-US" dirty="0"/>
          </a:p>
          <a:p>
            <a:r>
              <a:rPr lang="en-US" dirty="0" smtClean="0"/>
              <a:t>Napoleon </a:t>
            </a:r>
            <a:r>
              <a:rPr lang="en-US" dirty="0"/>
              <a:t>crushed the </a:t>
            </a:r>
            <a:r>
              <a:rPr lang="en-US" dirty="0" smtClean="0"/>
              <a:t>opposition</a:t>
            </a:r>
          </a:p>
          <a:p>
            <a:r>
              <a:rPr lang="en-US" dirty="0" smtClean="0"/>
              <a:t>Battle </a:t>
            </a:r>
            <a:r>
              <a:rPr lang="en-US" dirty="0"/>
              <a:t>of Austerlitz a turning point</a:t>
            </a:r>
          </a:p>
          <a:p>
            <a:r>
              <a:rPr lang="en-US" dirty="0" smtClean="0"/>
              <a:t>All </a:t>
            </a:r>
            <a:r>
              <a:rPr lang="en-US" dirty="0"/>
              <a:t>signed peace treaties with Napoleon except Britain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Trafalgar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Off </a:t>
            </a:r>
            <a:r>
              <a:rPr lang="en-US" dirty="0"/>
              <a:t>the southern coast of Spain</a:t>
            </a:r>
          </a:p>
          <a:p>
            <a:r>
              <a:rPr lang="en-US" dirty="0" smtClean="0"/>
              <a:t>British </a:t>
            </a:r>
            <a:r>
              <a:rPr lang="en-US" dirty="0"/>
              <a:t>fleet commanded by Horatio Nelson—killed at the battle</a:t>
            </a:r>
          </a:p>
          <a:p>
            <a:r>
              <a:rPr lang="en-US" dirty="0" smtClean="0"/>
              <a:t>British </a:t>
            </a:r>
            <a:r>
              <a:rPr lang="en-US" dirty="0"/>
              <a:t>fleet destroyed the French fleet</a:t>
            </a:r>
          </a:p>
          <a:p>
            <a:r>
              <a:rPr lang="en-US" dirty="0" smtClean="0"/>
              <a:t>Assured </a:t>
            </a:r>
            <a:r>
              <a:rPr lang="en-US" dirty="0"/>
              <a:t>British naval supremacy for next 100 years</a:t>
            </a:r>
          </a:p>
          <a:p>
            <a:r>
              <a:rPr lang="en-US" dirty="0" smtClean="0"/>
              <a:t>Forced </a:t>
            </a:r>
            <a:r>
              <a:rPr lang="en-US" dirty="0"/>
              <a:t>Napoleon to give up plans for invading Britain 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4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Napoleon on His Imperial </a:t>
            </a:r>
            <a:r>
              <a:rPr lang="en-US" dirty="0" smtClean="0"/>
              <a:t>Throne”</a:t>
            </a:r>
          </a:p>
          <a:p>
            <a:pPr marL="0" indent="0" algn="ctr">
              <a:buNone/>
            </a:pPr>
            <a:r>
              <a:rPr lang="en-US" dirty="0" smtClean="0"/>
              <a:t>1806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By Jean </a:t>
            </a:r>
            <a:r>
              <a:rPr lang="en-US" dirty="0" err="1"/>
              <a:t>Auguste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Dominique Ingres</a:t>
            </a:r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Marie Louise of Austria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Married </a:t>
            </a:r>
            <a:r>
              <a:rPr lang="en-US" dirty="0"/>
              <a:t>Napoleon on </a:t>
            </a:r>
            <a:br>
              <a:rPr lang="en-US" dirty="0"/>
            </a:br>
            <a:r>
              <a:rPr lang="en-US" dirty="0"/>
              <a:t>March 12, 1810 </a:t>
            </a:r>
            <a:br>
              <a:rPr lang="en-US" dirty="0"/>
            </a:br>
            <a:r>
              <a:rPr lang="en-US" dirty="0"/>
              <a:t>in Vienna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0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Marie </a:t>
            </a:r>
            <a:r>
              <a:rPr lang="en-US" sz="3600" dirty="0" smtClean="0"/>
              <a:t>Louise with Napoleon’s Son</a:t>
            </a:r>
            <a:endParaRPr lang="en-US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637" y="1600200"/>
            <a:ext cx="298072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74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Napoleon's Three Big Mistakes</a:t>
            </a:r>
            <a:endParaRPr lang="en-US" sz="9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90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Bonaparte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born in 1769 on the island of Corsica</a:t>
            </a:r>
          </a:p>
          <a:p>
            <a:r>
              <a:rPr lang="en-US" dirty="0" smtClean="0"/>
              <a:t>went </a:t>
            </a:r>
            <a:r>
              <a:rPr lang="en-US" dirty="0"/>
              <a:t>to military school in Northern France</a:t>
            </a:r>
          </a:p>
          <a:p>
            <a:r>
              <a:rPr lang="en-US" dirty="0" smtClean="0"/>
              <a:t>when </a:t>
            </a:r>
            <a:r>
              <a:rPr lang="en-US" dirty="0"/>
              <a:t>the Revolution started, he joined the army for the new government</a:t>
            </a:r>
          </a:p>
          <a:p>
            <a:r>
              <a:rPr lang="en-US" dirty="0" smtClean="0"/>
              <a:t>October </a:t>
            </a:r>
            <a:r>
              <a:rPr lang="en-US" dirty="0"/>
              <a:t>1795 royalist rebels marched on the National Convention, and Napoleon was asked to defend the government</a:t>
            </a:r>
          </a:p>
          <a:p>
            <a:pPr lvl="1"/>
            <a:r>
              <a:rPr lang="en-US" dirty="0" smtClean="0"/>
              <a:t>became </a:t>
            </a:r>
            <a:r>
              <a:rPr lang="en-US" dirty="0"/>
              <a:t>a hero and hailed as the savior of the Republic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1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Continental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November 1806 Napoleon ordered a blockade </a:t>
            </a:r>
            <a:r>
              <a:rPr lang="en-US" dirty="0" smtClean="0"/>
              <a:t>of </a:t>
            </a:r>
            <a:r>
              <a:rPr lang="en-US" dirty="0"/>
              <a:t>Britain </a:t>
            </a:r>
            <a:endParaRPr lang="en-US" dirty="0" smtClean="0"/>
          </a:p>
          <a:p>
            <a:r>
              <a:rPr lang="en-US" dirty="0"/>
              <a:t>called it the Continental System—supposed to make continental Europe 	</a:t>
            </a:r>
            <a:r>
              <a:rPr lang="en-US" dirty="0" smtClean="0"/>
              <a:t>more </a:t>
            </a:r>
            <a:r>
              <a:rPr lang="en-US" dirty="0"/>
              <a:t>self </a:t>
            </a:r>
            <a:r>
              <a:rPr lang="en-US" dirty="0" smtClean="0"/>
              <a:t>sufficient</a:t>
            </a:r>
          </a:p>
          <a:p>
            <a:r>
              <a:rPr lang="en-US" dirty="0"/>
              <a:t>the British responded with their own </a:t>
            </a:r>
            <a:r>
              <a:rPr lang="en-US" dirty="0" smtClean="0"/>
              <a:t>blockade</a:t>
            </a:r>
          </a:p>
          <a:p>
            <a:r>
              <a:rPr lang="en-US" dirty="0"/>
              <a:t>Continental System hurt Napoleon more than it hurt the British</a:t>
            </a:r>
          </a:p>
        </p:txBody>
      </p:sp>
    </p:spTree>
    <p:extLst>
      <p:ext uri="{BB962C8B-B14F-4D97-AF65-F5344CB8AC3E}">
        <p14:creationId xmlns:p14="http://schemas.microsoft.com/office/powerpoint/2010/main" val="189209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Peninsular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1808- </a:t>
            </a:r>
            <a:r>
              <a:rPr lang="en-US" dirty="0"/>
              <a:t>Napoleon sent an army through Spain to invade Portugal because Portugal 	was ignoring the Continental System</a:t>
            </a:r>
          </a:p>
          <a:p>
            <a:r>
              <a:rPr lang="en-US" dirty="0" smtClean="0"/>
              <a:t>Spanish </a:t>
            </a:r>
            <a:r>
              <a:rPr lang="en-US" dirty="0"/>
              <a:t>towns protested and Napoleon deposed the Spanish king and put his </a:t>
            </a:r>
            <a:r>
              <a:rPr lang="en-US" dirty="0" smtClean="0"/>
              <a:t>brother </a:t>
            </a:r>
            <a:r>
              <a:rPr lang="en-US" dirty="0"/>
              <a:t>Joseph on the throne of Spain</a:t>
            </a:r>
          </a:p>
          <a:p>
            <a:r>
              <a:rPr lang="en-US" dirty="0" smtClean="0"/>
              <a:t>Started </a:t>
            </a:r>
            <a:r>
              <a:rPr lang="en-US" dirty="0"/>
              <a:t>nationalist </a:t>
            </a:r>
            <a:r>
              <a:rPr lang="en-US" dirty="0" smtClean="0"/>
              <a:t>feelings </a:t>
            </a:r>
            <a:r>
              <a:rPr lang="en-US" dirty="0"/>
              <a:t>in Spain—people were very loyal </a:t>
            </a:r>
            <a:r>
              <a:rPr lang="en-US" dirty="0" smtClean="0"/>
              <a:t>to </a:t>
            </a:r>
            <a:r>
              <a:rPr lang="en-US" dirty="0"/>
              <a:t>their former 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27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Third of May by Goya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Commemorates the Spanish uprising against the French troops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26300"/>
            <a:ext cx="4876800" cy="381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36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Napoleon’s Family Rules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Jerome Bonaparte -</a:t>
            </a:r>
            <a:r>
              <a:rPr lang="en-US" dirty="0" smtClean="0"/>
              <a:t>King </a:t>
            </a:r>
            <a:r>
              <a:rPr lang="en-US" dirty="0"/>
              <a:t>of Westphalia.</a:t>
            </a:r>
          </a:p>
          <a:p>
            <a:r>
              <a:rPr lang="en-US" dirty="0"/>
              <a:t>Joseph Bonaparte </a:t>
            </a:r>
            <a:r>
              <a:rPr lang="en-US" dirty="0" smtClean="0"/>
              <a:t>- </a:t>
            </a:r>
            <a:r>
              <a:rPr lang="en-US" dirty="0"/>
              <a:t>King of Spain</a:t>
            </a:r>
          </a:p>
          <a:p>
            <a:r>
              <a:rPr lang="en-US" dirty="0"/>
              <a:t>Louise Bonaparte </a:t>
            </a:r>
            <a:r>
              <a:rPr lang="en-US" dirty="0" smtClean="0"/>
              <a:t>- </a:t>
            </a:r>
            <a:r>
              <a:rPr lang="en-US" dirty="0"/>
              <a:t>King of Holland</a:t>
            </a:r>
          </a:p>
          <a:p>
            <a:r>
              <a:rPr lang="en-US" dirty="0"/>
              <a:t>Pauline Bonaparte </a:t>
            </a:r>
            <a:r>
              <a:rPr lang="en-US" dirty="0" smtClean="0"/>
              <a:t>- </a:t>
            </a:r>
            <a:r>
              <a:rPr lang="en-US" dirty="0"/>
              <a:t>Princess of Italy</a:t>
            </a:r>
          </a:p>
          <a:p>
            <a:r>
              <a:rPr lang="en-US" dirty="0"/>
              <a:t>Napoléon Francis </a:t>
            </a:r>
            <a:r>
              <a:rPr lang="en-US" dirty="0" smtClean="0"/>
              <a:t>Joseph Charles (son)- </a:t>
            </a:r>
            <a:r>
              <a:rPr lang="en-US" dirty="0"/>
              <a:t>King of </a:t>
            </a:r>
            <a:br>
              <a:rPr lang="en-US" dirty="0"/>
            </a:br>
            <a:r>
              <a:rPr lang="en-US" dirty="0"/>
              <a:t>Rome</a:t>
            </a:r>
          </a:p>
          <a:p>
            <a:r>
              <a:rPr lang="en-US" dirty="0"/>
              <a:t>Elisa </a:t>
            </a:r>
            <a:r>
              <a:rPr lang="en-US" dirty="0" smtClean="0"/>
              <a:t>Bonaparte- </a:t>
            </a:r>
            <a:r>
              <a:rPr lang="en-US" dirty="0"/>
              <a:t>Grand </a:t>
            </a:r>
            <a:r>
              <a:rPr lang="en-US" dirty="0" smtClean="0"/>
              <a:t>Duchess </a:t>
            </a:r>
            <a:r>
              <a:rPr lang="en-US" dirty="0"/>
              <a:t>of Tuscany</a:t>
            </a:r>
          </a:p>
          <a:p>
            <a:r>
              <a:rPr lang="en-US" dirty="0"/>
              <a:t>Caroline </a:t>
            </a:r>
            <a:r>
              <a:rPr lang="en-US" dirty="0" smtClean="0"/>
              <a:t>Bonaparte- Queen of </a:t>
            </a:r>
            <a:r>
              <a:rPr lang="en-US" dirty="0"/>
              <a:t>Naples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06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Napoleon’s Empire in </a:t>
            </a:r>
            <a:r>
              <a:rPr lang="en-US" dirty="0" smtClean="0"/>
              <a:t>1810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561976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77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Invasion of Russia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Czar </a:t>
            </a:r>
            <a:r>
              <a:rPr lang="en-US" dirty="0"/>
              <a:t>Alexander I of Russia was Napoleon’s ally, but he refused to stop selling grain </a:t>
            </a:r>
            <a:r>
              <a:rPr lang="en-US" dirty="0" smtClean="0"/>
              <a:t>to </a:t>
            </a:r>
            <a:r>
              <a:rPr lang="en-US" dirty="0"/>
              <a:t>the </a:t>
            </a:r>
            <a:r>
              <a:rPr lang="en-US" dirty="0" smtClean="0"/>
              <a:t>British</a:t>
            </a:r>
          </a:p>
          <a:p>
            <a:endParaRPr lang="en-US" dirty="0"/>
          </a:p>
          <a:p>
            <a:r>
              <a:rPr lang="en-US" dirty="0" smtClean="0"/>
              <a:t>Czar </a:t>
            </a:r>
            <a:r>
              <a:rPr lang="en-US" dirty="0"/>
              <a:t>Alexander and Napoleon suspected each other of wanting to take over 	Poland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16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Napoleon </a:t>
            </a:r>
            <a:r>
              <a:rPr lang="en-US" dirty="0"/>
              <a:t>decided to invade Russia with the Grand Army—June 1812</a:t>
            </a:r>
          </a:p>
          <a:p>
            <a:r>
              <a:rPr lang="en-US" dirty="0" smtClean="0"/>
              <a:t>many </a:t>
            </a:r>
            <a:r>
              <a:rPr lang="en-US" dirty="0"/>
              <a:t>troops were not French-had been drafted from all over Europe -</a:t>
            </a:r>
            <a:r>
              <a:rPr lang="en-US" dirty="0" smtClean="0"/>
              <a:t>had no </a:t>
            </a:r>
            <a:r>
              <a:rPr lang="en-US" dirty="0"/>
              <a:t>loyalty to Napoleon</a:t>
            </a:r>
          </a:p>
          <a:p>
            <a:r>
              <a:rPr lang="en-US" dirty="0" smtClean="0"/>
              <a:t>Czar </a:t>
            </a:r>
            <a:r>
              <a:rPr lang="en-US" dirty="0"/>
              <a:t>Alexander pulled back his troops and used scorched earth </a:t>
            </a:r>
            <a:r>
              <a:rPr lang="en-US" dirty="0" smtClean="0"/>
              <a:t>policy</a:t>
            </a:r>
            <a:r>
              <a:rPr lang="en-US" dirty="0"/>
              <a:t>		</a:t>
            </a:r>
            <a:endParaRPr lang="en-US" dirty="0" smtClean="0"/>
          </a:p>
          <a:p>
            <a:r>
              <a:rPr lang="en-US" dirty="0" smtClean="0"/>
              <a:t>French </a:t>
            </a:r>
            <a:r>
              <a:rPr lang="en-US" dirty="0"/>
              <a:t>army was starving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3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Battle of Borodino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September 7, </a:t>
            </a:r>
            <a:r>
              <a:rPr lang="en-US" dirty="0" smtClean="0"/>
              <a:t>1812</a:t>
            </a:r>
          </a:p>
          <a:p>
            <a:r>
              <a:rPr lang="en-US" dirty="0" smtClean="0"/>
              <a:t>Napoleon’s </a:t>
            </a:r>
            <a:r>
              <a:rPr lang="en-US" dirty="0"/>
              <a:t>army won and allowed him to take Moscow</a:t>
            </a:r>
          </a:p>
          <a:p>
            <a:r>
              <a:rPr lang="en-US" dirty="0" smtClean="0"/>
              <a:t>Czar </a:t>
            </a:r>
            <a:r>
              <a:rPr lang="en-US" dirty="0"/>
              <a:t>Alexander had set fire to the city</a:t>
            </a:r>
          </a:p>
          <a:p>
            <a:r>
              <a:rPr lang="en-US" dirty="0" smtClean="0"/>
              <a:t>Napoleon </a:t>
            </a:r>
            <a:r>
              <a:rPr lang="en-US" dirty="0"/>
              <a:t>waited for a peace offer, but it didn’t come</a:t>
            </a:r>
          </a:p>
          <a:p>
            <a:r>
              <a:rPr lang="en-US" dirty="0" smtClean="0"/>
              <a:t>by </a:t>
            </a:r>
            <a:r>
              <a:rPr lang="en-US" dirty="0"/>
              <a:t>October it was too late to advance and too late to retreat, but it </a:t>
            </a:r>
            <a:r>
              <a:rPr lang="en-US" dirty="0" smtClean="0"/>
              <a:t>was getting </a:t>
            </a:r>
            <a:r>
              <a:rPr lang="en-US" dirty="0"/>
              <a:t>cold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4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Retreat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Russians </a:t>
            </a:r>
            <a:r>
              <a:rPr lang="en-US" dirty="0"/>
              <a:t>attacked the retreating French army all the way back from Moscow</a:t>
            </a:r>
          </a:p>
          <a:p>
            <a:r>
              <a:rPr lang="en-US" dirty="0" smtClean="0"/>
              <a:t>By </a:t>
            </a:r>
            <a:r>
              <a:rPr lang="en-US" dirty="0"/>
              <a:t>mid-December the starving, freezing, wounded Grand Army was out </a:t>
            </a:r>
            <a:r>
              <a:rPr lang="en-US" dirty="0" smtClean="0"/>
              <a:t>of Russia-10,000 </a:t>
            </a:r>
            <a:r>
              <a:rPr lang="en-US" dirty="0"/>
              <a:t>troops left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9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Napoleon’s Downfall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Forth Coalition-Britain, Russia, Prussia, Austria and </a:t>
            </a:r>
            <a:r>
              <a:rPr lang="en-US" dirty="0" smtClean="0"/>
              <a:t>Sweden</a:t>
            </a:r>
          </a:p>
          <a:p>
            <a:r>
              <a:rPr lang="en-US" dirty="0"/>
              <a:t>Napoleon raised another army and met the Forth Coalition outside of </a:t>
            </a:r>
            <a:r>
              <a:rPr lang="en-US" dirty="0" smtClean="0"/>
              <a:t>Leipzig</a:t>
            </a:r>
            <a:endParaRPr lang="en-US" dirty="0"/>
          </a:p>
          <a:p>
            <a:r>
              <a:rPr lang="en-US" dirty="0" smtClean="0"/>
              <a:t>Forth </a:t>
            </a:r>
            <a:r>
              <a:rPr lang="en-US" dirty="0"/>
              <a:t>Coalition destroyed the inexperienced army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Napoleons coup d’ état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by 1799, the Directory had lost control of the political </a:t>
            </a:r>
            <a:r>
              <a:rPr lang="en-US" dirty="0" smtClean="0"/>
              <a:t>situation</a:t>
            </a:r>
          </a:p>
          <a:p>
            <a:r>
              <a:rPr lang="en-US" dirty="0"/>
              <a:t>u</a:t>
            </a:r>
            <a:r>
              <a:rPr lang="en-US" dirty="0" smtClean="0"/>
              <a:t>sed </a:t>
            </a:r>
            <a:r>
              <a:rPr lang="en-US" dirty="0"/>
              <a:t>his wife Josephine’s connections to influence their </a:t>
            </a:r>
            <a:r>
              <a:rPr lang="en-US" dirty="0" smtClean="0"/>
              <a:t>decisions</a:t>
            </a:r>
          </a:p>
          <a:p>
            <a:r>
              <a:rPr lang="en-US" dirty="0" smtClean="0"/>
              <a:t>November </a:t>
            </a:r>
            <a:r>
              <a:rPr lang="en-US" dirty="0"/>
              <a:t>9, 1799-Napoleon was put in charge of the French military</a:t>
            </a:r>
          </a:p>
          <a:p>
            <a:r>
              <a:rPr lang="en-US" dirty="0" smtClean="0"/>
              <a:t>November </a:t>
            </a:r>
            <a:r>
              <a:rPr lang="en-US" dirty="0"/>
              <a:t>10-drove the members out of one chamber of the national legislature</a:t>
            </a:r>
          </a:p>
          <a:p>
            <a:r>
              <a:rPr lang="en-US" dirty="0" smtClean="0"/>
              <a:t>the </a:t>
            </a:r>
            <a:r>
              <a:rPr lang="en-US" dirty="0"/>
              <a:t>other chamber voted to dissolve the Directory</a:t>
            </a:r>
          </a:p>
          <a:p>
            <a:r>
              <a:rPr lang="en-US" dirty="0" smtClean="0"/>
              <a:t>established </a:t>
            </a:r>
            <a:r>
              <a:rPr lang="en-US" dirty="0"/>
              <a:t>a group of three consuls—one of which was Napoleon</a:t>
            </a:r>
          </a:p>
          <a:p>
            <a:r>
              <a:rPr lang="en-US" dirty="0" smtClean="0"/>
              <a:t>Napoleon </a:t>
            </a:r>
            <a:r>
              <a:rPr lang="en-US" dirty="0"/>
              <a:t>took over as the first consul of the French Republic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26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Hundred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Napoleon escaped from Elba and landed in France March 1, 1815</a:t>
            </a:r>
          </a:p>
          <a:p>
            <a:r>
              <a:rPr lang="en-US" dirty="0" smtClean="0"/>
              <a:t>Within </a:t>
            </a:r>
            <a:r>
              <a:rPr lang="en-US" dirty="0"/>
              <a:t>days, Napoleon regained his throne as Emperor of France</a:t>
            </a:r>
          </a:p>
          <a:p>
            <a:r>
              <a:rPr lang="en-US" dirty="0" smtClean="0"/>
              <a:t>Louis </a:t>
            </a:r>
            <a:r>
              <a:rPr lang="en-US" dirty="0"/>
              <a:t>XVIII fled</a:t>
            </a:r>
          </a:p>
          <a:p>
            <a:r>
              <a:rPr lang="en-US" dirty="0" smtClean="0"/>
              <a:t>European </a:t>
            </a:r>
            <a:r>
              <a:rPr lang="en-US" dirty="0"/>
              <a:t>armies once again fought Napoleon</a:t>
            </a:r>
          </a:p>
          <a:p>
            <a:r>
              <a:rPr lang="en-US" dirty="0" smtClean="0"/>
              <a:t>Duke </a:t>
            </a:r>
            <a:r>
              <a:rPr lang="en-US" dirty="0"/>
              <a:t>of Wellington led the British Army to the battle of Waterloo </a:t>
            </a:r>
            <a:r>
              <a:rPr lang="en-US" dirty="0" smtClean="0"/>
              <a:t>-</a:t>
            </a:r>
            <a:r>
              <a:rPr lang="en-US" dirty="0"/>
              <a:t>June 18, 1815</a:t>
            </a:r>
          </a:p>
          <a:p>
            <a:r>
              <a:rPr lang="en-US" dirty="0" smtClean="0"/>
              <a:t>Napoleon </a:t>
            </a:r>
            <a:r>
              <a:rPr lang="en-US" dirty="0"/>
              <a:t>was defeated by the British and the Prussians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58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Napoleon’s Defeat at Waterloo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Prussian </a:t>
            </a:r>
            <a:r>
              <a:rPr lang="en-US" dirty="0" smtClean="0"/>
              <a:t>General </a:t>
            </a:r>
            <a:r>
              <a:rPr lang="en-US" dirty="0" err="1" smtClean="0"/>
              <a:t>Blücher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Duke of Wellington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80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Coalition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Organized by Britain</a:t>
            </a:r>
          </a:p>
          <a:p>
            <a:r>
              <a:rPr lang="en-US" dirty="0" smtClean="0"/>
              <a:t>Also included  Austria and </a:t>
            </a:r>
            <a:r>
              <a:rPr lang="en-US" dirty="0"/>
              <a:t>Russia</a:t>
            </a:r>
          </a:p>
          <a:p>
            <a:r>
              <a:rPr lang="en-US" dirty="0" smtClean="0"/>
              <a:t>Goal </a:t>
            </a:r>
            <a:r>
              <a:rPr lang="en-US" dirty="0"/>
              <a:t>was to drive Napoleon from power</a:t>
            </a:r>
          </a:p>
          <a:p>
            <a:r>
              <a:rPr lang="en-US" dirty="0" smtClean="0"/>
              <a:t>Napoleon </a:t>
            </a:r>
            <a:r>
              <a:rPr lang="en-US" dirty="0"/>
              <a:t>forced all three to sign peace agreements with France</a:t>
            </a:r>
          </a:p>
          <a:p>
            <a:r>
              <a:rPr lang="en-US" dirty="0" smtClean="0"/>
              <a:t>1802-Europe </a:t>
            </a:r>
            <a:r>
              <a:rPr lang="en-US" dirty="0"/>
              <a:t>was at peace for the first time in 10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Napoleon focused on ruling France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5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Europe in 1800</a:t>
            </a:r>
            <a:endParaRPr lang="en-US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446886" cy="553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5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1800 Plebiscite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Plebiscite is a vote of the people </a:t>
            </a:r>
          </a:p>
          <a:p>
            <a:r>
              <a:rPr lang="en-US" dirty="0" smtClean="0"/>
              <a:t>Gave all the real power to Napoleon </a:t>
            </a:r>
          </a:p>
          <a:p>
            <a:r>
              <a:rPr lang="en-US" dirty="0" smtClean="0"/>
              <a:t>Napoleon’s title became First Consul</a:t>
            </a:r>
          </a:p>
          <a:p>
            <a:r>
              <a:rPr lang="en-US" dirty="0" smtClean="0"/>
              <a:t>Overwhelming approved</a:t>
            </a:r>
          </a:p>
          <a:p>
            <a:r>
              <a:rPr lang="en-US" dirty="0" smtClean="0"/>
              <a:t>Kept many of the Revolution’s changes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and the Economy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Established an efficient tax collecting system</a:t>
            </a:r>
          </a:p>
          <a:p>
            <a:r>
              <a:rPr lang="en-US" dirty="0" smtClean="0"/>
              <a:t>Established a national bank</a:t>
            </a:r>
          </a:p>
          <a:p>
            <a:r>
              <a:rPr lang="en-US" dirty="0" smtClean="0"/>
              <a:t>Government had a supply of tax money and better control of the economy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07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and the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Fired corrupt officials</a:t>
            </a:r>
          </a:p>
          <a:p>
            <a:r>
              <a:rPr lang="en-US" dirty="0" smtClean="0"/>
              <a:t>Set up </a:t>
            </a:r>
            <a:r>
              <a:rPr lang="en-US" dirty="0" err="1" smtClean="0"/>
              <a:t>Lycées</a:t>
            </a:r>
            <a:r>
              <a:rPr lang="en-US" dirty="0" smtClean="0"/>
              <a:t>—government run public schools</a:t>
            </a:r>
          </a:p>
          <a:p>
            <a:r>
              <a:rPr lang="en-US" dirty="0" smtClean="0"/>
              <a:t>Candidates for office could be appointed based on merit, not family connection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0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and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Signed </a:t>
            </a:r>
            <a:r>
              <a:rPr lang="en-US" dirty="0"/>
              <a:t>a concordat </a:t>
            </a:r>
            <a:r>
              <a:rPr lang="en-US" dirty="0" smtClean="0"/>
              <a:t>with </a:t>
            </a:r>
            <a:r>
              <a:rPr lang="en-US" dirty="0"/>
              <a:t>Pope Pius VII </a:t>
            </a:r>
            <a:endParaRPr lang="en-US" dirty="0" smtClean="0"/>
          </a:p>
          <a:p>
            <a:r>
              <a:rPr lang="en-US" dirty="0" smtClean="0"/>
              <a:t>Napoleon </a:t>
            </a:r>
            <a:r>
              <a:rPr lang="en-US" dirty="0"/>
              <a:t>recognized the influence of the Church, but rejected </a:t>
            </a:r>
            <a:r>
              <a:rPr lang="en-US" dirty="0" smtClean="0"/>
              <a:t>its control </a:t>
            </a:r>
            <a:r>
              <a:rPr lang="en-US" dirty="0"/>
              <a:t>of French affairs</a:t>
            </a:r>
          </a:p>
          <a:p>
            <a:r>
              <a:rPr lang="en-US" dirty="0" smtClean="0"/>
              <a:t>French </a:t>
            </a:r>
            <a:r>
              <a:rPr lang="en-US" dirty="0"/>
              <a:t>government would appoint bishops and bishops would appoint priests </a:t>
            </a:r>
          </a:p>
          <a:p>
            <a:r>
              <a:rPr lang="en-US" dirty="0" smtClean="0"/>
              <a:t>Gave </a:t>
            </a:r>
            <a:r>
              <a:rPr lang="en-US" dirty="0"/>
              <a:t>Napoleon support of the organized Church and most of the French people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8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866</Words>
  <Application>Microsoft Office PowerPoint</Application>
  <PresentationFormat>On-screen Show (4:3)</PresentationFormat>
  <Paragraphs>126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Napoleon Bonaparte</vt:lpstr>
      <vt:lpstr>Napoleon Bonaparte</vt:lpstr>
      <vt:lpstr>Napoleons coup d’ état</vt:lpstr>
      <vt:lpstr>The Second Coalition </vt:lpstr>
      <vt:lpstr>Europe in 1800</vt:lpstr>
      <vt:lpstr>1800 Plebiscite</vt:lpstr>
      <vt:lpstr>Napoleon and the Economy</vt:lpstr>
      <vt:lpstr>Napoleon and the Government</vt:lpstr>
      <vt:lpstr>Napoleon and the Church</vt:lpstr>
      <vt:lpstr>The Napoleonic Code </vt:lpstr>
      <vt:lpstr>Influence of the Napoleonic Code</vt:lpstr>
      <vt:lpstr>Emperor Napoleon </vt:lpstr>
      <vt:lpstr>PowerPoint Presentation</vt:lpstr>
      <vt:lpstr>The Third Coalition </vt:lpstr>
      <vt:lpstr>Battle of Trafalgar</vt:lpstr>
      <vt:lpstr>PowerPoint Presentation</vt:lpstr>
      <vt:lpstr>Marie Louise of Austria</vt:lpstr>
      <vt:lpstr>Marie Louise with Napoleon’s Son</vt:lpstr>
      <vt:lpstr>Napoleon's Three Big Mistakes</vt:lpstr>
      <vt:lpstr>The Continental System</vt:lpstr>
      <vt:lpstr>The Peninsular War</vt:lpstr>
      <vt:lpstr>The Third of May by Goya</vt:lpstr>
      <vt:lpstr>Napoleon’s Family Rules!</vt:lpstr>
      <vt:lpstr>Napoleon’s Empire in 1810</vt:lpstr>
      <vt:lpstr>The Invasion of Russia</vt:lpstr>
      <vt:lpstr>PowerPoint Presentation</vt:lpstr>
      <vt:lpstr>Battle of Borodino</vt:lpstr>
      <vt:lpstr>The Retreat</vt:lpstr>
      <vt:lpstr>Napoleon’s Downfall</vt:lpstr>
      <vt:lpstr>The Hundred Days</vt:lpstr>
      <vt:lpstr>Napoleon’s Defeat at Waterloo</vt:lpstr>
    </vt:vector>
  </TitlesOfParts>
  <Company>Quincy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Napoleon Bonaparte</dc:title>
  <dc:creator>MEGHAN MATTHEWS </dc:creator>
  <cp:lastModifiedBy>MEGHAN MATTHEWS </cp:lastModifiedBy>
  <cp:revision>18</cp:revision>
  <dcterms:created xsi:type="dcterms:W3CDTF">2011-10-18T18:11:27Z</dcterms:created>
  <dcterms:modified xsi:type="dcterms:W3CDTF">2013-05-30T16:15:19Z</dcterms:modified>
</cp:coreProperties>
</file>