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72" r:id="rId4"/>
    <p:sldId id="273" r:id="rId5"/>
    <p:sldId id="274" r:id="rId6"/>
    <p:sldId id="275" r:id="rId7"/>
    <p:sldId id="276" r:id="rId8"/>
    <p:sldId id="261" r:id="rId9"/>
    <p:sldId id="278" r:id="rId10"/>
    <p:sldId id="279" r:id="rId11"/>
    <p:sldId id="280" r:id="rId12"/>
    <p:sldId id="281" r:id="rId13"/>
    <p:sldId id="284" r:id="rId14"/>
    <p:sldId id="286" r:id="rId15"/>
    <p:sldId id="285" r:id="rId16"/>
    <p:sldId id="287" r:id="rId17"/>
    <p:sldId id="289" r:id="rId18"/>
    <p:sldId id="295" r:id="rId19"/>
    <p:sldId id="296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5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9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4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2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6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7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1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8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7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24594-9780-40E4-9FDC-20EBCCDE916D}" type="datetimeFigureOut">
              <a:rPr lang="en-US" smtClean="0"/>
              <a:t>5/30/2013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3D65-6372-4E56-A15B-A20EA24AE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37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6600" dirty="0" smtClean="0">
                <a:solidFill>
                  <a:srgbClr val="00B0F0"/>
                </a:solidFill>
              </a:rPr>
              <a:t>Hitler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Jew: The inciter of war, the prolonger of war 1943/1944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31817"/>
            <a:ext cx="3200400" cy="45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Eternal Jew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95641"/>
            <a:ext cx="3990975" cy="536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3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School Racial Chart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2" y="1752600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3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Holocaust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Holocaust was the result of Hitler’s anti-Jewish racial policies</a:t>
            </a:r>
          </a:p>
          <a:p>
            <a:r>
              <a:rPr lang="en-US" dirty="0"/>
              <a:t>It was the mass murder of millions of Jews, Gypsies, Homosexuals, and other people deemed sub human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89450"/>
            <a:ext cx="452437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71987"/>
            <a:ext cx="2901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Nuremburg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Laws that restricted freedom and rights of Jews</a:t>
            </a:r>
          </a:p>
          <a:p>
            <a:r>
              <a:rPr lang="en-US" dirty="0"/>
              <a:t>Passed in 1935</a:t>
            </a:r>
          </a:p>
          <a:p>
            <a:r>
              <a:rPr lang="en-US" dirty="0"/>
              <a:t>Jews were no longer German citizens</a:t>
            </a:r>
          </a:p>
          <a:p>
            <a:r>
              <a:rPr lang="en-US" dirty="0"/>
              <a:t>No longer had a right to jobs or their property</a:t>
            </a:r>
          </a:p>
          <a:p>
            <a:r>
              <a:rPr lang="en-US" dirty="0"/>
              <a:t>Could not hold public office, teach, work for the government, or attend school</a:t>
            </a:r>
          </a:p>
          <a:p>
            <a:r>
              <a:rPr lang="en-US" dirty="0"/>
              <a:t>Jews were forced to wear a Star of David on their clothing so they could be identified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419600" cy="39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20088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Kristallnacht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Night of Broken Glass</a:t>
            </a:r>
          </a:p>
          <a:p>
            <a:r>
              <a:rPr lang="en-US" dirty="0"/>
              <a:t>November 9, 1938</a:t>
            </a:r>
          </a:p>
          <a:p>
            <a:r>
              <a:rPr lang="en-US" dirty="0"/>
              <a:t>Nazi Storm troopers attacked Jewish homes and businesses and synagogues across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Persecution Intensifies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Jewish people left Germany</a:t>
            </a:r>
          </a:p>
          <a:p>
            <a:r>
              <a:rPr lang="en-US" dirty="0"/>
              <a:t>Nazis forced Jews to live in ghettos-overcrowded, closed sections of cities</a:t>
            </a:r>
          </a:p>
          <a:p>
            <a:pPr lvl="2"/>
            <a:r>
              <a:rPr lang="en-US" dirty="0"/>
              <a:t>Wanted the Jews inside to die of starvation or disease—many did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67849"/>
            <a:ext cx="230981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World War II-September 1, 1939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31" y="1600200"/>
            <a:ext cx="3558538" cy="4525963"/>
          </a:xfrm>
        </p:spPr>
      </p:pic>
    </p:spTree>
    <p:extLst>
      <p:ext uri="{BB962C8B-B14F-4D97-AF65-F5344CB8AC3E}">
        <p14:creationId xmlns:p14="http://schemas.microsoft.com/office/powerpoint/2010/main" val="12406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German Troops March into </a:t>
            </a:r>
            <a:r>
              <a:rPr lang="en-US" dirty="0" smtClean="0">
                <a:solidFill>
                  <a:srgbClr val="00B0F0"/>
                </a:solidFill>
              </a:rPr>
              <a:t>Warsaw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42" y="1600200"/>
            <a:ext cx="50607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5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Germany after World War 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Massive Inflation</a:t>
            </a:r>
          </a:p>
          <a:p>
            <a:r>
              <a:rPr lang="en-US" dirty="0"/>
              <a:t>High Unemployment</a:t>
            </a:r>
          </a:p>
          <a:p>
            <a:r>
              <a:rPr lang="en-US" dirty="0"/>
              <a:t>National Socialists Party</a:t>
            </a:r>
          </a:p>
          <a:p>
            <a:pPr marL="0" indent="0">
              <a:buNone/>
            </a:pPr>
            <a:r>
              <a:rPr lang="en-US" dirty="0"/>
              <a:t>(Nazi for short)began to </a:t>
            </a:r>
            <a:r>
              <a:rPr lang="en-US" dirty="0" smtClean="0"/>
              <a:t>gain </a:t>
            </a:r>
            <a:r>
              <a:rPr lang="en-US" dirty="0"/>
              <a:t>followers</a:t>
            </a:r>
          </a:p>
          <a:p>
            <a:r>
              <a:rPr lang="en-US" dirty="0"/>
              <a:t>Received support from</a:t>
            </a:r>
          </a:p>
          <a:p>
            <a:r>
              <a:rPr lang="en-US" dirty="0"/>
              <a:t>lower/working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352800" cy="45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6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Final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of genocide-mass killing of a group of people</a:t>
            </a:r>
          </a:p>
          <a:p>
            <a:r>
              <a:rPr lang="en-US" dirty="0"/>
              <a:t>Focused on Jews, but also included others considered undesirable—Gypsies, Homosexuals, the Disabled, the Insane, Russians, and Poles</a:t>
            </a:r>
          </a:p>
          <a:p>
            <a:r>
              <a:rPr lang="en-US" dirty="0"/>
              <a:t>The SS rounded up people and executed them in fields, burying them in  mass graves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572396" cy="300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3718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8100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1941 the first Extermination Camps opened</a:t>
            </a:r>
          </a:p>
          <a:p>
            <a:r>
              <a:rPr lang="en-US" dirty="0"/>
              <a:t>They used massive gas chambers to kill up to 6,000 people a day</a:t>
            </a:r>
          </a:p>
          <a:p>
            <a:r>
              <a:rPr lang="en-US" dirty="0"/>
              <a:t>Prisoners were used for slave labor and thousands were worked to death</a:t>
            </a:r>
          </a:p>
          <a:p>
            <a:r>
              <a:rPr lang="en-US" dirty="0"/>
              <a:t>The bodies were burned in large ovens</a:t>
            </a:r>
          </a:p>
          <a:p>
            <a:r>
              <a:rPr lang="en-US" dirty="0"/>
              <a:t>In all 6 Million Jews died in the Holocaust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95851" cy="21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218"/>
            <a:ext cx="45720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4" y="3258403"/>
            <a:ext cx="40417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4115"/>
            <a:ext cx="38100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9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Impact of the Holocaust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Jewish Emigration</a:t>
            </a:r>
          </a:p>
          <a:p>
            <a:pPr lvl="2"/>
            <a:r>
              <a:rPr lang="en-US" dirty="0"/>
              <a:t>USA</a:t>
            </a:r>
          </a:p>
          <a:p>
            <a:pPr lvl="2"/>
            <a:r>
              <a:rPr lang="en-US" dirty="0"/>
              <a:t>Palestine/Israel</a:t>
            </a:r>
          </a:p>
          <a:p>
            <a:r>
              <a:rPr lang="en-US" dirty="0"/>
              <a:t>Creation of the country of Israel</a:t>
            </a:r>
          </a:p>
          <a:p>
            <a:pPr lvl="2"/>
            <a:r>
              <a:rPr lang="en-US" dirty="0"/>
              <a:t>conflicts in the Middle East we still deal with today</a:t>
            </a:r>
          </a:p>
          <a:p>
            <a:r>
              <a:rPr lang="en-US" dirty="0"/>
              <a:t>World’s Promise—Never Again</a:t>
            </a:r>
          </a:p>
          <a:p>
            <a:pPr lvl="2"/>
            <a:r>
              <a:rPr lang="en-US" dirty="0"/>
              <a:t>Cambodia, Bosnia, Rwanda, Darfur,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Beer Hall Putsch--1923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267351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</a:rPr>
              <a:t>Mein </a:t>
            </a:r>
            <a:r>
              <a:rPr lang="en-US" i="1" dirty="0" err="1" smtClean="0">
                <a:solidFill>
                  <a:srgbClr val="00B0F0"/>
                </a:solidFill>
              </a:rPr>
              <a:t>Kamph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Laid out Hitler’s plans</a:t>
            </a:r>
          </a:p>
          <a:p>
            <a:pPr lvl="1"/>
            <a:r>
              <a:rPr lang="en-US" dirty="0" smtClean="0"/>
              <a:t>Master Race</a:t>
            </a:r>
          </a:p>
          <a:p>
            <a:pPr lvl="1"/>
            <a:r>
              <a:rPr lang="en-US" dirty="0" smtClean="0"/>
              <a:t>Jews, Gypsies, and Slavs were subhuman</a:t>
            </a:r>
          </a:p>
          <a:p>
            <a:pPr lvl="1"/>
            <a:r>
              <a:rPr lang="en-US" dirty="0" smtClean="0"/>
              <a:t>Promised to retake lost lands</a:t>
            </a:r>
          </a:p>
          <a:p>
            <a:pPr lvl="1"/>
            <a:r>
              <a:rPr lang="en-US" dirty="0" smtClean="0"/>
              <a:t>Germany needed lebensraum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68224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Paul von Hindenburg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 President</a:t>
            </a:r>
          </a:p>
          <a:p>
            <a:r>
              <a:rPr lang="en-US" dirty="0" smtClean="0"/>
              <a:t>Appointed Hitler Chancellor of Germany in 1933</a:t>
            </a:r>
          </a:p>
          <a:p>
            <a:r>
              <a:rPr lang="en-US" dirty="0" smtClean="0"/>
              <a:t>He thought he could control Hitler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754582" cy="505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Reichstag Fire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43" y="1752600"/>
            <a:ext cx="33337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Nazis took Control of the Economy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Banned Strikes</a:t>
            </a:r>
          </a:p>
          <a:p>
            <a:r>
              <a:rPr lang="en-US" dirty="0" smtClean="0"/>
              <a:t>Dissolved Labor Unions</a:t>
            </a:r>
          </a:p>
          <a:p>
            <a:r>
              <a:rPr lang="en-US" dirty="0" smtClean="0"/>
              <a:t>Gave Government Authority over Business</a:t>
            </a:r>
          </a:p>
          <a:p>
            <a:r>
              <a:rPr lang="en-US" dirty="0" smtClean="0"/>
              <a:t>Put Millions of Germans to 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2131404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6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Economy Improved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“Before: Unemployment, hopelessness, desolation, strikes, lockouts. Today: Work, joy, discipline, camaraderie. Give the Führer your vote!”):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409950" cy="485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B0F0"/>
                </a:solidFill>
              </a:rPr>
              <a:t>Nazi </a:t>
            </a:r>
            <a:br>
              <a:rPr lang="en-US" sz="9600" dirty="0" smtClean="0">
                <a:solidFill>
                  <a:srgbClr val="00B0F0"/>
                </a:solidFill>
              </a:rPr>
            </a:br>
            <a:r>
              <a:rPr lang="en-US" sz="9600" dirty="0" smtClean="0">
                <a:solidFill>
                  <a:srgbClr val="00B0F0"/>
                </a:solidFill>
              </a:rPr>
              <a:t>Anti-Semitic Propaganda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444</Words>
  <Application>Microsoft Office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Hitler</vt:lpstr>
      <vt:lpstr>Germany after World War I</vt:lpstr>
      <vt:lpstr>Beer Hall Putsch--1923</vt:lpstr>
      <vt:lpstr>Mein Kamph</vt:lpstr>
      <vt:lpstr>Paul von Hindenburg</vt:lpstr>
      <vt:lpstr>Reichstag Fire</vt:lpstr>
      <vt:lpstr>Nazis took Control of the Economy</vt:lpstr>
      <vt:lpstr>The Economy Improved</vt:lpstr>
      <vt:lpstr>Nazi  Anti-Semitic Propaganda</vt:lpstr>
      <vt:lpstr>The Jew: The inciter of war, the prolonger of war 1943/1944</vt:lpstr>
      <vt:lpstr>The Eternal Jew</vt:lpstr>
      <vt:lpstr>School Racial Chart</vt:lpstr>
      <vt:lpstr>The Holocaust</vt:lpstr>
      <vt:lpstr>Nuremburg Laws</vt:lpstr>
      <vt:lpstr>PowerPoint Presentation</vt:lpstr>
      <vt:lpstr>Kristallnacht</vt:lpstr>
      <vt:lpstr>The Persecution Intensifies</vt:lpstr>
      <vt:lpstr>World War II-September 1, 1939</vt:lpstr>
      <vt:lpstr>German Troops March into Warsaw</vt:lpstr>
      <vt:lpstr>The Final Solution</vt:lpstr>
      <vt:lpstr>PowerPoint Presentation</vt:lpstr>
      <vt:lpstr>PowerPoint Presentation</vt:lpstr>
      <vt:lpstr>PowerPoint Presentation</vt:lpstr>
      <vt:lpstr>Impact of the Holocaust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Fascism: Mussolini and Hitler</dc:title>
  <dc:creator>meghanm</dc:creator>
  <cp:lastModifiedBy>MEGHAN MATTHEWS </cp:lastModifiedBy>
  <cp:revision>28</cp:revision>
  <dcterms:created xsi:type="dcterms:W3CDTF">2012-01-17T23:35:30Z</dcterms:created>
  <dcterms:modified xsi:type="dcterms:W3CDTF">2013-05-30T18:24:44Z</dcterms:modified>
</cp:coreProperties>
</file>