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7" d="100"/>
          <a:sy n="77" d="100"/>
        </p:scale>
        <p:origin x="-30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3B96-EB55-40D9-AE86-065EE9F19CA8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A289-20C7-4D66-862F-C5A44D55C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53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3B96-EB55-40D9-AE86-065EE9F19CA8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A289-20C7-4D66-862F-C5A44D55C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164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3B96-EB55-40D9-AE86-065EE9F19CA8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A289-20C7-4D66-862F-C5A44D55C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126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3B96-EB55-40D9-AE86-065EE9F19CA8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A289-20C7-4D66-862F-C5A44D55C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815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3B96-EB55-40D9-AE86-065EE9F19CA8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A289-20C7-4D66-862F-C5A44D55C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5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3B96-EB55-40D9-AE86-065EE9F19CA8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A289-20C7-4D66-862F-C5A44D55C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05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3B96-EB55-40D9-AE86-065EE9F19CA8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A289-20C7-4D66-862F-C5A44D55C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34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3B96-EB55-40D9-AE86-065EE9F19CA8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A289-20C7-4D66-862F-C5A44D55C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671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3B96-EB55-40D9-AE86-065EE9F19CA8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A289-20C7-4D66-862F-C5A44D55C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260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3B96-EB55-40D9-AE86-065EE9F19CA8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A289-20C7-4D66-862F-C5A44D55C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671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73B96-EB55-40D9-AE86-065EE9F19CA8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5A289-20C7-4D66-862F-C5A44D55C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855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73B96-EB55-40D9-AE86-065EE9F19CA8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5A289-20C7-4D66-862F-C5A44D55C7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3222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/>
              <a:t>France in the Age of Absolutism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upload.wikimedia.org/wikipedia/commons/6/62/Portrait_louis_xi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91000"/>
            <a:ext cx="1841949" cy="247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008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Jean Baptiste Colbert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524000"/>
            <a:ext cx="428625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482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524000"/>
            <a:ext cx="62992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758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Wars of Louis XIV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1667-invaded the Spanish Netherlands</a:t>
            </a:r>
          </a:p>
          <a:p>
            <a:pPr lvl="1"/>
            <a:r>
              <a:rPr lang="en-US" dirty="0" smtClean="0"/>
              <a:t>France gained several towns and expanded the boundaries of France</a:t>
            </a:r>
          </a:p>
          <a:p>
            <a:r>
              <a:rPr lang="en-US" dirty="0" smtClean="0"/>
              <a:t>Other European countries banded together to match France’s strength</a:t>
            </a:r>
          </a:p>
          <a:p>
            <a:r>
              <a:rPr lang="en-US" dirty="0" smtClean="0"/>
              <a:t>War of Spanish Succession</a:t>
            </a:r>
          </a:p>
          <a:p>
            <a:pPr lvl="1"/>
            <a:r>
              <a:rPr lang="en-US" dirty="0" smtClean="0"/>
              <a:t>Ended with the Treaty of Utrecht </a:t>
            </a:r>
          </a:p>
          <a:p>
            <a:pPr lvl="1"/>
            <a:r>
              <a:rPr lang="en-US" dirty="0" smtClean="0"/>
              <a:t>Britain was the big winner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93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Huguenots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French Protestants</a:t>
            </a:r>
          </a:p>
          <a:p>
            <a:r>
              <a:rPr lang="en-US" dirty="0" smtClean="0"/>
              <a:t>Followers of John Calvin</a:t>
            </a:r>
          </a:p>
          <a:p>
            <a:r>
              <a:rPr lang="en-US" dirty="0" smtClean="0"/>
              <a:t>Between 1562 and 1598, eight religious wars</a:t>
            </a:r>
          </a:p>
        </p:txBody>
      </p:sp>
    </p:spTree>
    <p:extLst>
      <p:ext uri="{BB962C8B-B14F-4D97-AF65-F5344CB8AC3E}">
        <p14:creationId xmlns:p14="http://schemas.microsoft.com/office/powerpoint/2010/main" val="328696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St. Bartholomew’s Day Massacre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4243387" cy="4451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4220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Henry of Navarre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Huguenot</a:t>
            </a:r>
          </a:p>
          <a:p>
            <a:r>
              <a:rPr lang="en-US" dirty="0" smtClean="0"/>
              <a:t>Inherited the throne in 1589</a:t>
            </a:r>
          </a:p>
          <a:p>
            <a:r>
              <a:rPr lang="en-US" dirty="0" smtClean="0"/>
              <a:t>First king of the Bourbon dynasty</a:t>
            </a:r>
          </a:p>
          <a:p>
            <a:r>
              <a:rPr lang="en-US" dirty="0" smtClean="0"/>
              <a:t>Converted to Catholicism </a:t>
            </a:r>
          </a:p>
          <a:p>
            <a:pPr lvl="1"/>
            <a:r>
              <a:rPr lang="en-US" dirty="0" smtClean="0"/>
              <a:t>“Paris is well worth a Mass”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45" y="1461655"/>
            <a:ext cx="4086225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88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Edict of Nantes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Allowed Huguenots to live in France and set up churches in some cities</a:t>
            </a:r>
          </a:p>
          <a:p>
            <a:r>
              <a:rPr lang="en-US" dirty="0" smtClean="0"/>
              <a:t>Religious toleration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743200"/>
            <a:ext cx="2533650" cy="340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18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 XIII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Son of Henry IV</a:t>
            </a:r>
          </a:p>
          <a:p>
            <a:r>
              <a:rPr lang="en-US" dirty="0" smtClean="0"/>
              <a:t>Appointed Cardinal Richelieu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24200"/>
            <a:ext cx="2381250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955254"/>
            <a:ext cx="2876550" cy="3731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39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Consolidating Royal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Moved against the Protestants</a:t>
            </a:r>
          </a:p>
          <a:p>
            <a:pPr lvl="1"/>
            <a:r>
              <a:rPr lang="en-US" dirty="0" smtClean="0"/>
              <a:t>They could no longer have walled cities</a:t>
            </a:r>
          </a:p>
          <a:p>
            <a:r>
              <a:rPr lang="en-US" dirty="0" smtClean="0"/>
              <a:t>Weakened nobles’ power</a:t>
            </a:r>
          </a:p>
          <a:p>
            <a:pPr lvl="1"/>
            <a:r>
              <a:rPr lang="en-US" dirty="0" smtClean="0"/>
              <a:t>They had to take down fortified castles</a:t>
            </a:r>
          </a:p>
          <a:p>
            <a:pPr lvl="1"/>
            <a:r>
              <a:rPr lang="en-US" dirty="0" smtClean="0"/>
              <a:t>Gave more power to the government agents from the middle class</a:t>
            </a:r>
          </a:p>
          <a:p>
            <a:r>
              <a:rPr lang="en-US" dirty="0" smtClean="0"/>
              <a:t>Entered the 30 Years War against the Hapsburgs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84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Louis XIV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219200"/>
            <a:ext cx="5201466" cy="527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2298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Cardinal Mazarin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057400"/>
            <a:ext cx="4514850" cy="385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969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174</Words>
  <Application>Microsoft Office PowerPoint</Application>
  <PresentationFormat>On-screen Show (4:3)</PresentationFormat>
  <Paragraphs>36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France in the Age of Absolutism</vt:lpstr>
      <vt:lpstr>Huguenots</vt:lpstr>
      <vt:lpstr>St. Bartholomew’s Day Massacre </vt:lpstr>
      <vt:lpstr>Henry of Navarre</vt:lpstr>
      <vt:lpstr>Edict of Nantes</vt:lpstr>
      <vt:lpstr>Louis XIII</vt:lpstr>
      <vt:lpstr>Consolidating Royal Power</vt:lpstr>
      <vt:lpstr>Louis XIV</vt:lpstr>
      <vt:lpstr>Cardinal Mazarin</vt:lpstr>
      <vt:lpstr>Jean Baptiste Colbert </vt:lpstr>
      <vt:lpstr>Versailles</vt:lpstr>
      <vt:lpstr>The Wars of Louis XIV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France in the Age of Absolutism</dc:title>
  <dc:creator>meghanm</dc:creator>
  <cp:lastModifiedBy>MEGHAN MATTHEWS </cp:lastModifiedBy>
  <cp:revision>6</cp:revision>
  <dcterms:created xsi:type="dcterms:W3CDTF">2012-09-16T13:28:04Z</dcterms:created>
  <dcterms:modified xsi:type="dcterms:W3CDTF">2012-09-18T12:06:45Z</dcterms:modified>
</cp:coreProperties>
</file>