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C43C-1E6E-48EE-8E0B-66E951F7BF9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476C-6B6E-46DE-BCBF-1DDB861C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Bernard MT Condensed" pitchFamily="18" charset="0"/>
              </a:rPr>
              <a:t>Communism Vocabulary </a:t>
            </a:r>
            <a:endParaRPr lang="en-US" sz="115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8530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169356" cy="21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Totalitarian</a:t>
            </a:r>
            <a:r>
              <a:rPr lang="en-US" sz="4400" dirty="0" smtClean="0"/>
              <a:t>-a government with total control over its people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781550" cy="31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Command Economy- </a:t>
            </a:r>
            <a:r>
              <a:rPr lang="en-US" sz="4000" dirty="0" smtClean="0"/>
              <a:t>a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smtClean="0"/>
              <a:t>socialist</a:t>
            </a:r>
            <a:r>
              <a:rPr lang="en-US" sz="4000" dirty="0"/>
              <a:t> </a:t>
            </a:r>
            <a:r>
              <a:rPr lang="en-US" sz="4000" dirty="0" smtClean="0"/>
              <a:t>economic system where</a:t>
            </a:r>
            <a:r>
              <a:rPr lang="en-US" sz="4000" dirty="0" smtClean="0">
                <a:effectLst/>
              </a:rPr>
              <a:t> production and distribution of </a:t>
            </a:r>
            <a:r>
              <a:rPr lang="en-US" sz="4000" dirty="0"/>
              <a:t>goods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and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services</a:t>
            </a:r>
            <a:r>
              <a:rPr lang="en-US" sz="4000" dirty="0" smtClean="0">
                <a:effectLst/>
              </a:rPr>
              <a:t> are </a:t>
            </a:r>
            <a:r>
              <a:rPr lang="en-US" sz="4000" dirty="0"/>
              <a:t>controlled</a:t>
            </a:r>
            <a:r>
              <a:rPr lang="en-US" sz="4000" dirty="0" smtClean="0">
                <a:effectLst/>
              </a:rPr>
              <a:t> by the government and industry is mostly or completely </a:t>
            </a:r>
            <a:r>
              <a:rPr lang="en-US" sz="4000" dirty="0" smtClean="0"/>
              <a:t>publicly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/>
              <a:t>owned.</a:t>
            </a:r>
            <a:endParaRPr lang="en-US" sz="40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Collective Farm- </a:t>
            </a:r>
            <a:r>
              <a:rPr lang="en-US" dirty="0" smtClean="0"/>
              <a:t>a large farm created when small privately owned farms were nationalized and combined.  All decisions on the farm made by the government.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505200" cy="279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Propaganda</a:t>
            </a:r>
            <a:r>
              <a:rPr lang="en-US" sz="4800" dirty="0" smtClean="0"/>
              <a:t>- news, movies, posters, art, literature produced to get people to do or believe something.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36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day life becomes more enjoyable!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" y="1610514"/>
            <a:ext cx="6864691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"Thank you dear Stalin for a Happy Childhood</a:t>
            </a:r>
            <a:r>
              <a:rPr lang="en-US" dirty="0" smtClean="0"/>
              <a:t>!"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6" y="1600200"/>
            <a:ext cx="62809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Iron Curtain- </a:t>
            </a:r>
            <a:r>
              <a:rPr lang="en-US" sz="4400" dirty="0" smtClean="0"/>
              <a:t>the imaginary line across Europe dividing the communist east from the democratic west.</a:t>
            </a:r>
            <a:endParaRPr lang="en-US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812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NATO-</a:t>
            </a:r>
            <a:r>
              <a:rPr lang="en-US" sz="4400" dirty="0" smtClean="0"/>
              <a:t> North Atlantic Treaty Organization</a:t>
            </a:r>
          </a:p>
          <a:p>
            <a:pPr lvl="1"/>
            <a:r>
              <a:rPr lang="en-US" sz="4000" dirty="0" smtClean="0"/>
              <a:t>An alliance led by the United States of democratic countries against the Soviet led Warsaw Pact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953000"/>
            <a:ext cx="4572000" cy="174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Warsaw Pact- </a:t>
            </a:r>
            <a:r>
              <a:rPr lang="en-US" sz="4400" dirty="0" smtClean="0"/>
              <a:t>an alliance led by the Soviet Union against the American led NATO</a:t>
            </a:r>
            <a:endParaRPr lang="en-US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7345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Brinkmanship</a:t>
            </a:r>
            <a:r>
              <a:rPr lang="en-US" sz="4000" dirty="0" smtClean="0"/>
              <a:t>- the willingness of both the USA and the USSR to go to the edge of nuclear war to maintain an advantage throughout the Cold War</a:t>
            </a:r>
            <a:endParaRPr 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70" y="4114800"/>
            <a:ext cx="3832412" cy="256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Dictator-</a:t>
            </a:r>
            <a:r>
              <a:rPr lang="en-US" sz="4000" dirty="0" smtClean="0"/>
              <a:t>a person in charge of a government with absolute power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01704"/>
            <a:ext cx="1809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MAD</a:t>
            </a:r>
            <a:r>
              <a:rPr lang="en-US" sz="4000" dirty="0" smtClean="0"/>
              <a:t>-Mutually Assured Destruction</a:t>
            </a:r>
          </a:p>
          <a:p>
            <a:pPr lvl="1"/>
            <a:r>
              <a:rPr lang="en-US" dirty="0" smtClean="0"/>
              <a:t>Idea that if the Soviets launched weapons, the United States would as well and both countries (and all others) would be destroyed, and vice versa. </a:t>
            </a:r>
          </a:p>
          <a:p>
            <a:pPr lvl="1"/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27822"/>
            <a:ext cx="3352800" cy="26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War-</a:t>
            </a:r>
            <a:r>
              <a:rPr lang="en-US" dirty="0" smtClean="0"/>
              <a:t>years of tension and near war between the United States and the Soviet Union that never resulted in a shooting war</a:t>
            </a:r>
            <a:endParaRPr lang="en-US" dirty="0"/>
          </a:p>
          <a:p>
            <a:pPr lvl="1"/>
            <a:r>
              <a:rPr lang="en-US" dirty="0" smtClean="0"/>
              <a:t>Lasted from 1945 to 1991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343400" cy="23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Third World- </a:t>
            </a:r>
            <a:r>
              <a:rPr lang="en-US" dirty="0" smtClean="0"/>
              <a:t>underdeveloped, poor countries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43200"/>
            <a:ext cx="52387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Means of Production</a:t>
            </a:r>
            <a:r>
              <a:rPr lang="en-US" sz="4000" dirty="0" smtClean="0"/>
              <a:t>-the stuff needed to make stuff</a:t>
            </a:r>
          </a:p>
          <a:p>
            <a:pPr lvl="1"/>
            <a:r>
              <a:rPr lang="en-US" sz="3600" dirty="0" smtClean="0"/>
              <a:t>Land</a:t>
            </a:r>
          </a:p>
          <a:p>
            <a:pPr lvl="1"/>
            <a:r>
              <a:rPr lang="en-US" sz="3600" dirty="0" smtClean="0"/>
              <a:t>Labor </a:t>
            </a:r>
          </a:p>
          <a:p>
            <a:pPr lvl="1"/>
            <a:r>
              <a:rPr lang="en-US" sz="3600" dirty="0" smtClean="0"/>
              <a:t>Capital (MONEY!!)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216436" cy="258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USSR</a:t>
            </a:r>
            <a:r>
              <a:rPr lang="en-US" sz="4800" dirty="0" smtClean="0"/>
              <a:t>-Union of Soviet Socialists Republics 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5565913" cy="342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Socialist</a:t>
            </a:r>
            <a:r>
              <a:rPr lang="en-US" sz="4000" dirty="0" smtClean="0"/>
              <a:t>-a person who believes that the means of production should be controlled by all the people (not individuals)</a:t>
            </a:r>
          </a:p>
          <a:p>
            <a:pPr lvl="1"/>
            <a:r>
              <a:rPr lang="en-US" sz="3600" dirty="0" smtClean="0"/>
              <a:t>Believes in no private property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20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Censorship</a:t>
            </a:r>
            <a:r>
              <a:rPr lang="en-US" sz="4400" dirty="0" smtClean="0"/>
              <a:t>-when the government tells the people what then can and cannot write, sing, produce, draw, etc. 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76046"/>
            <a:ext cx="3124200" cy="234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Police State- </a:t>
            </a:r>
            <a:r>
              <a:rPr lang="en-US" sz="4400" dirty="0" smtClean="0"/>
              <a:t>a country where the police act like the army and have unlimited power over the people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04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Politburo</a:t>
            </a:r>
            <a:r>
              <a:rPr lang="en-US" sz="3600" dirty="0" smtClean="0"/>
              <a:t>-head committee of the Communist Party</a:t>
            </a:r>
          </a:p>
          <a:p>
            <a:pPr lvl="1"/>
            <a:r>
              <a:rPr lang="en-US" sz="3200" dirty="0" smtClean="0"/>
              <a:t>Makes all the decisions</a:t>
            </a:r>
          </a:p>
          <a:p>
            <a:pPr lvl="1"/>
            <a:r>
              <a:rPr lang="en-US" sz="3200" dirty="0" smtClean="0"/>
              <a:t>In the USSR, it was the government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1" y="4267200"/>
            <a:ext cx="335280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81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Nationalize</a:t>
            </a:r>
            <a:r>
              <a:rPr lang="en-US" sz="4400" dirty="0" smtClean="0"/>
              <a:t>-to put under government control and ownership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27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341</Words>
  <Application>Microsoft Office PowerPoint</Application>
  <PresentationFormat>On-screen Show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Communism 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 day life becomes more enjoyable!</vt:lpstr>
      <vt:lpstr>"Thank you dear Stalin for a Happy Childhood!"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Communism Vocabulary </dc:title>
  <dc:creator>MEGHAN MATTHEWS </dc:creator>
  <cp:lastModifiedBy>MEGHAN MATTHEWS </cp:lastModifiedBy>
  <cp:revision>11</cp:revision>
  <dcterms:created xsi:type="dcterms:W3CDTF">2012-09-13T12:47:24Z</dcterms:created>
  <dcterms:modified xsi:type="dcterms:W3CDTF">2013-01-31T19:37:31Z</dcterms:modified>
</cp:coreProperties>
</file>