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744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6E89F-F44F-4A98-9CA8-5B9A6E8EC136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55F0-02A5-418D-AC51-AA250AB10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86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6E89F-F44F-4A98-9CA8-5B9A6E8EC136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55F0-02A5-418D-AC51-AA250AB10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74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6E89F-F44F-4A98-9CA8-5B9A6E8EC136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55F0-02A5-418D-AC51-AA250AB10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444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6E89F-F44F-4A98-9CA8-5B9A6E8EC136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55F0-02A5-418D-AC51-AA250AB10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36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6E89F-F44F-4A98-9CA8-5B9A6E8EC136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55F0-02A5-418D-AC51-AA250AB10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3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6E89F-F44F-4A98-9CA8-5B9A6E8EC136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55F0-02A5-418D-AC51-AA250AB10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74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6E89F-F44F-4A98-9CA8-5B9A6E8EC136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55F0-02A5-418D-AC51-AA250AB10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554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6E89F-F44F-4A98-9CA8-5B9A6E8EC136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55F0-02A5-418D-AC51-AA250AB10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02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6E89F-F44F-4A98-9CA8-5B9A6E8EC136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55F0-02A5-418D-AC51-AA250AB10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2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6E89F-F44F-4A98-9CA8-5B9A6E8EC136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55F0-02A5-418D-AC51-AA250AB10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77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6E89F-F44F-4A98-9CA8-5B9A6E8EC136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55F0-02A5-418D-AC51-AA250AB10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71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6E89F-F44F-4A98-9CA8-5B9A6E8EC136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255F0-02A5-418D-AC51-AA250AB10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8153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2017</a:t>
            </a:r>
            <a:br>
              <a:rPr lang="en-US" sz="6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Battlefields of Europe</a:t>
            </a:r>
            <a:endParaRPr lang="en-US" sz="66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777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Amsterdam!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493161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" t="14124" r="9290" b="34319"/>
          <a:stretch/>
        </p:blipFill>
        <p:spPr bwMode="auto">
          <a:xfrm>
            <a:off x="5410200" y="4038600"/>
            <a:ext cx="3208868" cy="2517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4259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Anne Frank House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034" y="1600201"/>
            <a:ext cx="6585766" cy="460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453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Bastogne, Belgium 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6840003" cy="5444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57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Reims, France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339447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1676400"/>
            <a:ext cx="514773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3495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Normandy, France</a:t>
            </a:r>
            <a:endParaRPr lang="en-US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96817"/>
            <a:ext cx="5257800" cy="2512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276600"/>
            <a:ext cx="4572000" cy="3424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5630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Paris!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7800"/>
            <a:ext cx="28637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3386666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52799"/>
            <a:ext cx="4191000" cy="3143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476624"/>
            <a:ext cx="3860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251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18</Words>
  <Application>Microsoft Office PowerPoint</Application>
  <PresentationFormat>On-screen Show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April 2017 Battlefields of Europe</vt:lpstr>
      <vt:lpstr>Amsterdam!</vt:lpstr>
      <vt:lpstr>Anne Frank House </vt:lpstr>
      <vt:lpstr>Bastogne, Belgium </vt:lpstr>
      <vt:lpstr>Reims, France</vt:lpstr>
      <vt:lpstr>Normandy, France</vt:lpstr>
      <vt:lpstr>Paris!</vt:lpstr>
    </vt:vector>
  </TitlesOfParts>
  <Company>Quincy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April 2016 Battlefields of Europe</dc:title>
  <dc:creator>MEGHAN MATTHEWS</dc:creator>
  <cp:lastModifiedBy>MEGHAN MATTHEWS</cp:lastModifiedBy>
  <cp:revision>17</cp:revision>
  <dcterms:created xsi:type="dcterms:W3CDTF">2015-11-17T20:41:28Z</dcterms:created>
  <dcterms:modified xsi:type="dcterms:W3CDTF">2017-09-07T18:27:08Z</dcterms:modified>
</cp:coreProperties>
</file>