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2BF8A-64DA-43A7-87A7-DCA5B219A652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07D54-605F-4DE4-9757-CE222FDD7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9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7D54-605F-4DE4-9757-CE222FDD73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71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-it is important</a:t>
            </a:r>
            <a:r>
              <a:rPr lang="en-US" baseline="0" dirty="0" smtClean="0"/>
              <a:t> to remember that not all rulers controlled all these aspects of their people’s lives, but they had the power if they so chose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7D54-605F-4DE4-9757-CE222FDD738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2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Europe in 1400-few large/powerful</a:t>
            </a:r>
            <a:r>
              <a:rPr lang="en-US" baseline="0" dirty="0" smtClean="0"/>
              <a:t> countries and many, many small kingdoms.  Each one was fighting for more territory and influence.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7D54-605F-4DE4-9757-CE222FDD73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25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major European power is missing? ENGLAND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A07D54-605F-4DE4-9757-CE222FDD73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65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8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869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3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7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97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6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75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4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2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5C925-4570-48B3-960D-B16ECA63FB87}" type="datetimeFigureOut">
              <a:rPr lang="en-US" smtClean="0"/>
              <a:t>8/31/2010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6BB91-9FEE-4CAD-B065-9C349536D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40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Absolutism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The Easiest and Quickest form of Government!</a:t>
            </a: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9782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Absolute rulers held all the power in their countries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That meant-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-No Voting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-No Term Limits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-No Congress/Parliament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dirty="0" smtClean="0">
                <a:solidFill>
                  <a:srgbClr val="FFFF00"/>
                </a:solidFill>
              </a:rPr>
              <a:t>-No Dissent Permitted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Meghan\AppData\Local\Microsoft\Windows\Temporary Internet Files\Content.IE5\YFWE1APG\MC90005928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369127"/>
            <a:ext cx="2806077" cy="337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eghan\AppData\Local\Microsoft\Windows\Temporary Internet Files\Content.IE5\GSH7UZ8I\MC90030367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47800"/>
            <a:ext cx="3124200" cy="5029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75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People had no Civil Rights, which include: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-Freedom of Religion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-Freedom of Speech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-Freedom to Travel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-Freedom to get together with people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-Freedom to ask for change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-Freedom to get rich/be poor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Meghan\AppData\Local\Microsoft\Windows\Temporary Internet Files\Content.IE5\GSH7UZ8I\MC90014074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648200"/>
            <a:ext cx="3070251" cy="187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186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What factors contributed to the rise of Absolute Rulers?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religious and territorial conflicts lead to uncertainty and war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6" name="Picture 4" descr="C:\Users\Meghan\AppData\Local\Microsoft\Windows\Temporary Internet Files\Content.IE5\YFWE1APG\MC9002305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590800"/>
            <a:ext cx="2984626" cy="346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77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604838"/>
            <a:ext cx="69342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51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Armies got much larger (because of the conflicts)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Since armies are super expensive, rulers had to raise taxes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People didn’t (and still don’t) like to pay taxes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Rulers had to use force to get people to pay their taxes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people like force less then taxes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026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Church Authority was breaking down, allowing the monarchs to take over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Monarchs were backed by the small, but growing middle class because stability is good for business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122" name="Picture 2" descr="C:\Users\Meghan\AppData\Local\Microsoft\Windows\Temporary Internet Files\Content.IE5\WD7B0DRO\MC9002808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172" y="3733800"/>
            <a:ext cx="1543616" cy="2740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89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Most of Europe had Absolute Rulers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France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Spain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Russia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 German Kingdoms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Portugal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Austria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  <p:pic>
        <p:nvPicPr>
          <p:cNvPr id="6149" name="Picture 5" descr="C:\Users\Meghan\AppData\Local\Microsoft\Windows\Temporary Internet Files\Content.IE5\GSH7UZ8I\MC9002379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200400"/>
            <a:ext cx="4550607" cy="321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7639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Absolute Rulers all had to: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Control their populations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Expand (or at least hold on to) their territory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Get married and have an heir (a boy baby)</a:t>
            </a:r>
          </a:p>
          <a:p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7170" name="Picture 2" descr="C:\Users\Meghan\AppData\Local\Microsoft\Windows\Temporary Internet Files\Content.IE5\YFWE1APG\MC9001383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505200"/>
            <a:ext cx="2945394" cy="2850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949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266</Words>
  <Application>Microsoft Office PowerPoint</Application>
  <PresentationFormat>On-screen Show (4:3)</PresentationFormat>
  <Paragraphs>42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Absolutism</vt:lpstr>
      <vt:lpstr>Absolute rulers held all the power in their countries</vt:lpstr>
      <vt:lpstr>People had no Civil Rights, which include:</vt:lpstr>
      <vt:lpstr>What factors contributed to the rise of Absolute Rulers?</vt:lpstr>
      <vt:lpstr>PowerPoint Presentation</vt:lpstr>
      <vt:lpstr>PowerPoint Presentation</vt:lpstr>
      <vt:lpstr>PowerPoint Presentation</vt:lpstr>
      <vt:lpstr>Most of Europe had Absolute Rulers</vt:lpstr>
      <vt:lpstr>Absolute Rulers all had to: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Absolutism</dc:title>
  <dc:creator>Meghan</dc:creator>
  <cp:lastModifiedBy>Meghan</cp:lastModifiedBy>
  <cp:revision>6</cp:revision>
  <dcterms:created xsi:type="dcterms:W3CDTF">2010-08-31T20:27:15Z</dcterms:created>
  <dcterms:modified xsi:type="dcterms:W3CDTF">2010-08-31T21:27:22Z</dcterms:modified>
</cp:coreProperties>
</file>